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77" r:id="rId4"/>
    <p:sldId id="279" r:id="rId5"/>
    <p:sldId id="278" r:id="rId6"/>
    <p:sldId id="259" r:id="rId7"/>
    <p:sldId id="280" r:id="rId8"/>
    <p:sldId id="265" r:id="rId9"/>
    <p:sldId id="257" r:id="rId10"/>
    <p:sldId id="273" r:id="rId11"/>
    <p:sldId id="261" r:id="rId12"/>
    <p:sldId id="262" r:id="rId13"/>
    <p:sldId id="266" r:id="rId14"/>
    <p:sldId id="258" r:id="rId15"/>
    <p:sldId id="269" r:id="rId16"/>
    <p:sldId id="268" r:id="rId17"/>
    <p:sldId id="263" r:id="rId18"/>
    <p:sldId id="276" r:id="rId19"/>
    <p:sldId id="274" r:id="rId20"/>
    <p:sldId id="275" r:id="rId21"/>
    <p:sldId id="27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956D7-A710-4769-B6DE-C39F782727B0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03EA9-976B-4FA9-888A-0FDD387A8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0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9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3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4ADC-53C3-4322-AC90-625C1EF17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4DFF-B932-4F8D-BE7F-41A1F68E4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76FC-1916-4198-83E9-D0EC6AA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DC9D-D28C-44D2-97BC-C4D6B483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21DD3-1FCA-4D70-A8B1-4C5D38E9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5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FD51-74EB-46A7-B1AF-CF9F721D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9ACE7-B2E9-44EA-83D5-5C35FAF19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F5F7-9EBF-4237-AD8D-8DFC6CF9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A8AD-CB6D-43CC-B301-0C498E95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31BF7-C8AA-44E0-9499-065480D7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38EE94-BC7A-4C56-BEB1-EB5A1546D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CD970-F951-4397-8CBE-8AA931293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8CFE6-E07B-4AAA-9363-5130ADC1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5F3D5-0A2D-433D-BF1E-99971E2F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7657-B8FF-4D2D-B7F9-DB70825A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05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5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70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7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2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23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2031-9308-4F45-8B48-52DFBB53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A87AD-7D4B-4ECF-83A3-07456137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E81D-11B8-4CE0-BD9D-33337483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E4BE8-AB7D-4D92-99E3-87DA52A2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41909-4AF0-43D2-9E0A-30397432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77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41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17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34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84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22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8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03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DB6F-0D2E-4A98-9287-F2FD55B3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B1F86-6395-45C4-BA5D-7BE2D316D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4D306-BDA6-45C1-B502-B1375DAB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4DE49-0CAE-4B1B-B935-A8341E3B4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58EB-2F0D-4FAF-B40B-B50A7A1B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6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D55A-8210-42B7-932E-71827E99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3E6D-60D6-44AF-BD5C-4E46D037E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5C7C9-19B0-4F1C-BC82-DB12A3FC2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6EC3A-3049-412F-B6DE-6FD28173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383B1-E4ED-4AF9-BF4C-4BB3E4B1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17919-D714-4E52-841C-A6DB835B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5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E456-417C-48D9-9239-685DFD23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25740-A486-418A-BF04-9D0E0C549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4420B-0758-4C6D-BED8-68C450FAA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0DB95-369A-46EC-82B2-16230387A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62C0E-9158-4248-984D-C08E46167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D7555-87B4-4C06-A1F6-037585CD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AD5C9-1CC5-4243-81DE-9363D6D1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CCD8D-A420-439A-B4B9-F68498C0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0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4969-BA0D-460C-979A-B1186E62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46208-2432-49F4-9FA6-D08E49A54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0AA99-C2B4-40B5-B461-87F16B072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968F7-6C13-495F-8B24-934D3274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9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03E51-D9DE-4F61-93EE-9EBC8D59E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E99C0-43AB-4B46-B1FE-CC30985A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AA434-EFA6-4E4D-8767-94D46F6B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50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AF47-D5C8-461B-A043-A192F9CB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BB49A-1A52-4AF8-8356-98C582C71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9AFF0-FD4C-4EBE-8343-A4045480E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69081-40FC-431D-A489-75E97331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429F-2DE3-43CC-A3F2-DE92ABA4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CEF20-ED78-4BE3-87A2-EFC8FEF7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4A16-A619-43F2-9926-CEF5E85B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AFE61-B4AF-4C97-97E6-446420ED2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9843D-FC69-4AAD-ADCF-6440D9527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10C7B-3DF7-47C0-8CBD-810BCCC0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C951B-6A87-445B-9C7A-28E99732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6C780-8F39-4174-B46A-160D368A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2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E24A3-E934-4213-A990-E6CD5254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A108D-EF90-4051-B0D8-BBF6CF3FB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67D1-3A38-426F-866F-7818E55E3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F84BC-02F7-4426-9272-B5BAC8623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5B9E8-82C6-450B-863C-2405F18B0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8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1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C03D-CE91-4C67-966F-215EB486C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ALTAR GUILD PROJECT</a:t>
            </a:r>
            <a:br>
              <a:rPr lang="en-US" dirty="0"/>
            </a:br>
            <a:r>
              <a:rPr lang="en-US" dirty="0"/>
              <a:t>BY</a:t>
            </a:r>
            <a:br>
              <a:rPr lang="en-US" dirty="0"/>
            </a:br>
            <a:r>
              <a:rPr lang="en-US" dirty="0"/>
              <a:t>TEAM BETTER HAPPO</a:t>
            </a:r>
          </a:p>
        </p:txBody>
      </p:sp>
    </p:spTree>
    <p:extLst>
      <p:ext uri="{BB962C8B-B14F-4D97-AF65-F5344CB8AC3E}">
        <p14:creationId xmlns:p14="http://schemas.microsoft.com/office/powerpoint/2010/main" val="2908246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DC6BC4-64DE-49B2-B234-FAE62A46CA23}"/>
              </a:ext>
            </a:extLst>
          </p:cNvPr>
          <p:cNvSpPr/>
          <p:nvPr/>
        </p:nvSpPr>
        <p:spPr>
          <a:xfrm>
            <a:off x="251791" y="211019"/>
            <a:ext cx="11701670" cy="6198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A5EE30-1AF7-4225-B614-EF46C4BCA623}"/>
              </a:ext>
            </a:extLst>
          </p:cNvPr>
          <p:cNvSpPr/>
          <p:nvPr/>
        </p:nvSpPr>
        <p:spPr>
          <a:xfrm>
            <a:off x="10800520" y="1965849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C69FC31-40F4-4FA8-88BF-7200AA0C72B3}"/>
              </a:ext>
            </a:extLst>
          </p:cNvPr>
          <p:cNvSpPr/>
          <p:nvPr/>
        </p:nvSpPr>
        <p:spPr>
          <a:xfrm flipH="1">
            <a:off x="655984" y="1931817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A5071-FB15-4F6B-A706-B634014859AD}"/>
              </a:ext>
            </a:extLst>
          </p:cNvPr>
          <p:cNvSpPr/>
          <p:nvPr/>
        </p:nvSpPr>
        <p:spPr>
          <a:xfrm>
            <a:off x="1404732" y="1276011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TWLYA AND MARIE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80584F-3C23-4367-ABF2-818FEDF5E4F3}"/>
              </a:ext>
            </a:extLst>
          </p:cNvPr>
          <p:cNvSpPr/>
          <p:nvPr/>
        </p:nvSpPr>
        <p:spPr>
          <a:xfrm>
            <a:off x="3813875" y="1291837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KIM AND PHYLLIS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2E0A8-7827-455E-80A7-C8F7A088B986}"/>
              </a:ext>
            </a:extLst>
          </p:cNvPr>
          <p:cNvSpPr/>
          <p:nvPr/>
        </p:nvSpPr>
        <p:spPr>
          <a:xfrm>
            <a:off x="6102626" y="1289211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JEAN AND JAN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14F38-FA51-47C1-901C-8A5DBB4893DC}"/>
              </a:ext>
            </a:extLst>
          </p:cNvPr>
          <p:cNvSpPr/>
          <p:nvPr/>
        </p:nvSpPr>
        <p:spPr>
          <a:xfrm>
            <a:off x="8645108" y="1288150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PHYLLIS, MARIE AND MARY ANN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B0198-3889-4E0A-AA98-BAA02CAEE792}"/>
              </a:ext>
            </a:extLst>
          </p:cNvPr>
          <p:cNvSpPr txBox="1"/>
          <p:nvPr/>
        </p:nvSpPr>
        <p:spPr>
          <a:xfrm flipH="1">
            <a:off x="947532" y="609753"/>
            <a:ext cx="4785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RESPONSIBILITIES:</a:t>
            </a:r>
          </a:p>
        </p:txBody>
      </p:sp>
      <p:pic>
        <p:nvPicPr>
          <p:cNvPr id="13" name="Picture 12" descr="A close up of a implement&#10;&#10;Description automatically generated">
            <a:extLst>
              <a:ext uri="{FF2B5EF4-FFF2-40B4-BE49-F238E27FC236}">
                <a16:creationId xmlns:a16="http://schemas.microsoft.com/office/drawing/2014/main" id="{24510331-1288-4C4E-A761-BC3F6820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211018"/>
            <a:ext cx="280104" cy="61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066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0246EA-E72E-45C3-916A-E1D62D465FB7}"/>
              </a:ext>
            </a:extLst>
          </p:cNvPr>
          <p:cNvSpPr/>
          <p:nvPr/>
        </p:nvSpPr>
        <p:spPr>
          <a:xfrm>
            <a:off x="245165" y="154746"/>
            <a:ext cx="11701670" cy="63336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5D3527-3831-4296-9245-2102B56528D3}"/>
              </a:ext>
            </a:extLst>
          </p:cNvPr>
          <p:cNvSpPr/>
          <p:nvPr/>
        </p:nvSpPr>
        <p:spPr>
          <a:xfrm>
            <a:off x="245165" y="1030436"/>
            <a:ext cx="3119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JANUARY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3AFF7-4533-4637-B083-9AAE54DFE681}"/>
              </a:ext>
            </a:extLst>
          </p:cNvPr>
          <p:cNvSpPr/>
          <p:nvPr/>
        </p:nvSpPr>
        <p:spPr>
          <a:xfrm>
            <a:off x="374552" y="2099578"/>
            <a:ext cx="2414954" cy="687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EPIPHANY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JAN 6- 13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0975C-FE6B-4EAF-A055-864F90FF42A1}"/>
              </a:ext>
            </a:extLst>
          </p:cNvPr>
          <p:cNvSpPr/>
          <p:nvPr/>
        </p:nvSpPr>
        <p:spPr>
          <a:xfrm>
            <a:off x="2993921" y="2084475"/>
            <a:ext cx="2414954" cy="6878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EPIPHANY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JAN 20 – FEB 24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DC8A9-612C-4DAD-B65F-D2147F963174}"/>
              </a:ext>
            </a:extLst>
          </p:cNvPr>
          <p:cNvSpPr txBox="1"/>
          <p:nvPr/>
        </p:nvSpPr>
        <p:spPr>
          <a:xfrm flipH="1">
            <a:off x="374552" y="3154863"/>
            <a:ext cx="496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ASSIGNED MEMBERS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F7396-4C67-4A62-B212-94641E574B9E}"/>
              </a:ext>
            </a:extLst>
          </p:cNvPr>
          <p:cNvSpPr txBox="1"/>
          <p:nvPr/>
        </p:nvSpPr>
        <p:spPr>
          <a:xfrm>
            <a:off x="440788" y="3623319"/>
            <a:ext cx="86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TWYLA 	 222-222-2222	TWYLA@ALTAR.COM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MARIE		333-333-3333	MARIE@ALTAR.COM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0F2A4-FD38-4294-BC28-9B82B4A0DDF3}"/>
              </a:ext>
            </a:extLst>
          </p:cNvPr>
          <p:cNvSpPr txBox="1"/>
          <p:nvPr/>
        </p:nvSpPr>
        <p:spPr>
          <a:xfrm flipH="1">
            <a:off x="374552" y="4276441"/>
            <a:ext cx="496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RESPOSIBILITIES: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17641-54BB-4EE5-84AD-760831F6A7AB}"/>
              </a:ext>
            </a:extLst>
          </p:cNvPr>
          <p:cNvSpPr txBox="1"/>
          <p:nvPr/>
        </p:nvSpPr>
        <p:spPr>
          <a:xfrm>
            <a:off x="440788" y="4764847"/>
            <a:ext cx="655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PARAMENT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BANNER CHANGE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B14A1-A2F4-4223-A300-6CC3F0699333}"/>
              </a:ext>
            </a:extLst>
          </p:cNvPr>
          <p:cNvSpPr/>
          <p:nvPr/>
        </p:nvSpPr>
        <p:spPr>
          <a:xfrm>
            <a:off x="5904447" y="47107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0500CB-2332-46CA-859C-892DB1D5C678}"/>
              </a:ext>
            </a:extLst>
          </p:cNvPr>
          <p:cNvSpPr/>
          <p:nvPr/>
        </p:nvSpPr>
        <p:spPr>
          <a:xfrm>
            <a:off x="7874335" y="473754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A610F-7C25-4C3C-99F9-5888C069523F}"/>
              </a:ext>
            </a:extLst>
          </p:cNvPr>
          <p:cNvSpPr/>
          <p:nvPr/>
        </p:nvSpPr>
        <p:spPr>
          <a:xfrm>
            <a:off x="9841468" y="45733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86BB96-45C2-4E98-AF2C-26A7B50F8E1D}"/>
              </a:ext>
            </a:extLst>
          </p:cNvPr>
          <p:cNvSpPr/>
          <p:nvPr/>
        </p:nvSpPr>
        <p:spPr>
          <a:xfrm>
            <a:off x="3928546" y="4504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9119B8-01A2-4EBF-8F86-6B16618E4D3A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</p:spTree>
    <p:extLst>
      <p:ext uri="{BB962C8B-B14F-4D97-AF65-F5344CB8AC3E}">
        <p14:creationId xmlns:p14="http://schemas.microsoft.com/office/powerpoint/2010/main" val="13347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29DF8-733A-4B38-9CB0-74B7057C20F4}"/>
              </a:ext>
            </a:extLst>
          </p:cNvPr>
          <p:cNvSpPr/>
          <p:nvPr/>
        </p:nvSpPr>
        <p:spPr>
          <a:xfrm>
            <a:off x="251791" y="207877"/>
            <a:ext cx="11701670" cy="6198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8F4B6-3AC5-43A7-988D-4162B4666B8C}"/>
              </a:ext>
            </a:extLst>
          </p:cNvPr>
          <p:cNvSpPr/>
          <p:nvPr/>
        </p:nvSpPr>
        <p:spPr>
          <a:xfrm>
            <a:off x="530087" y="1813280"/>
            <a:ext cx="11092069" cy="174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57A65-F6A4-4C2F-B071-EC67A1039B0E}"/>
              </a:ext>
            </a:extLst>
          </p:cNvPr>
          <p:cNvSpPr/>
          <p:nvPr/>
        </p:nvSpPr>
        <p:spPr>
          <a:xfrm>
            <a:off x="569844" y="2193412"/>
            <a:ext cx="11052312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		 – DEC 23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BLUE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 	 – DEC 25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WHITE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9403D-6CBD-4DF6-BEA6-C61B27B6AACC}"/>
              </a:ext>
            </a:extLst>
          </p:cNvPr>
          <p:cNvSpPr txBox="1"/>
          <p:nvPr/>
        </p:nvSpPr>
        <p:spPr>
          <a:xfrm flipH="1">
            <a:off x="569844" y="1903477"/>
            <a:ext cx="573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FESTIVALS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DBD774-2BED-402D-B696-010FFAC80E30}"/>
              </a:ext>
            </a:extLst>
          </p:cNvPr>
          <p:cNvSpPr/>
          <p:nvPr/>
        </p:nvSpPr>
        <p:spPr>
          <a:xfrm>
            <a:off x="8765897" y="2340886"/>
            <a:ext cx="479048" cy="3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97060-E02E-4629-BEB0-F5A992D40C9F}"/>
              </a:ext>
            </a:extLst>
          </p:cNvPr>
          <p:cNvSpPr/>
          <p:nvPr/>
        </p:nvSpPr>
        <p:spPr>
          <a:xfrm>
            <a:off x="9016841" y="2995937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CECCB9-DD33-48E9-BFD8-E016802DE4A1}"/>
              </a:ext>
            </a:extLst>
          </p:cNvPr>
          <p:cNvSpPr/>
          <p:nvPr/>
        </p:nvSpPr>
        <p:spPr>
          <a:xfrm>
            <a:off x="11005931" y="4831172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7324B8-F560-4642-A793-D2ABD36068A9}"/>
              </a:ext>
            </a:extLst>
          </p:cNvPr>
          <p:cNvSpPr/>
          <p:nvPr/>
        </p:nvSpPr>
        <p:spPr>
          <a:xfrm flipH="1">
            <a:off x="503583" y="4821594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E5F929-75A1-4C70-BFFC-E00048B5C695}"/>
              </a:ext>
            </a:extLst>
          </p:cNvPr>
          <p:cNvSpPr/>
          <p:nvPr/>
        </p:nvSpPr>
        <p:spPr>
          <a:xfrm>
            <a:off x="1404732" y="41317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16A04-0809-4283-9097-C29F78AFB834}"/>
              </a:ext>
            </a:extLst>
          </p:cNvPr>
          <p:cNvSpPr/>
          <p:nvPr/>
        </p:nvSpPr>
        <p:spPr>
          <a:xfrm>
            <a:off x="3813875" y="411944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C29952-11AD-4969-B1C8-926C702327F6}"/>
              </a:ext>
            </a:extLst>
          </p:cNvPr>
          <p:cNvSpPr/>
          <p:nvPr/>
        </p:nvSpPr>
        <p:spPr>
          <a:xfrm>
            <a:off x="6102626" y="41449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724D4-80D6-4243-BEDF-C0764BA6C899}"/>
              </a:ext>
            </a:extLst>
          </p:cNvPr>
          <p:cNvSpPr/>
          <p:nvPr/>
        </p:nvSpPr>
        <p:spPr>
          <a:xfrm>
            <a:off x="8645108" y="414389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73DAF-9C67-4795-9A1D-074E799C4721}"/>
              </a:ext>
            </a:extLst>
          </p:cNvPr>
          <p:cNvSpPr/>
          <p:nvPr/>
        </p:nvSpPr>
        <p:spPr>
          <a:xfrm>
            <a:off x="1417984" y="4871610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2992C7-E692-4B3D-BBDB-030698B8035A}"/>
              </a:ext>
            </a:extLst>
          </p:cNvPr>
          <p:cNvSpPr/>
          <p:nvPr/>
        </p:nvSpPr>
        <p:spPr>
          <a:xfrm>
            <a:off x="3807149" y="4883332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A5560-2BCF-4706-8E09-A83965CB511A}"/>
              </a:ext>
            </a:extLst>
          </p:cNvPr>
          <p:cNvSpPr/>
          <p:nvPr/>
        </p:nvSpPr>
        <p:spPr>
          <a:xfrm>
            <a:off x="6125970" y="4895054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9E7D72-DD95-461C-B9D1-E4312A697EFB}"/>
              </a:ext>
            </a:extLst>
          </p:cNvPr>
          <p:cNvSpPr/>
          <p:nvPr/>
        </p:nvSpPr>
        <p:spPr>
          <a:xfrm>
            <a:off x="8669882" y="4906775"/>
            <a:ext cx="194419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ASH WEDNESDAY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2F460-57C2-4C57-9F5F-E1E8B3E90866}"/>
              </a:ext>
            </a:extLst>
          </p:cNvPr>
          <p:cNvSpPr txBox="1"/>
          <p:nvPr/>
        </p:nvSpPr>
        <p:spPr>
          <a:xfrm flipH="1">
            <a:off x="3816622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25-30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6E466D-E18D-4927-96C8-593D4402453F}"/>
              </a:ext>
            </a:extLst>
          </p:cNvPr>
          <p:cNvSpPr txBox="1"/>
          <p:nvPr/>
        </p:nvSpPr>
        <p:spPr>
          <a:xfrm flipH="1">
            <a:off x="6109255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 6 – 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10807-AB85-4743-A700-E70F1C9779E2}"/>
              </a:ext>
            </a:extLst>
          </p:cNvPr>
          <p:cNvSpPr txBox="1"/>
          <p:nvPr/>
        </p:nvSpPr>
        <p:spPr>
          <a:xfrm flipH="1">
            <a:off x="8647043" y="57055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 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FD8A3-FA9F-4324-8FDF-B05BCDC3E156}"/>
              </a:ext>
            </a:extLst>
          </p:cNvPr>
          <p:cNvSpPr/>
          <p:nvPr/>
        </p:nvSpPr>
        <p:spPr>
          <a:xfrm>
            <a:off x="1086679" y="2200610"/>
            <a:ext cx="1925462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282C1-CA45-4C28-B56B-515BC6A7632D}"/>
              </a:ext>
            </a:extLst>
          </p:cNvPr>
          <p:cNvSpPr/>
          <p:nvPr/>
        </p:nvSpPr>
        <p:spPr>
          <a:xfrm>
            <a:off x="1084884" y="2811912"/>
            <a:ext cx="2472306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A4BA5-A158-4BF1-9F2A-EE4E99AD7716}"/>
              </a:ext>
            </a:extLst>
          </p:cNvPr>
          <p:cNvSpPr/>
          <p:nvPr/>
        </p:nvSpPr>
        <p:spPr>
          <a:xfrm>
            <a:off x="530087" y="1203784"/>
            <a:ext cx="11092069" cy="534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CURRENT FESTIVAL :                                                      -  NOV 28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2019,  WHITE CLOTH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0693-36E7-465E-B1FC-05718BAF97D6}"/>
              </a:ext>
            </a:extLst>
          </p:cNvPr>
          <p:cNvSpPr/>
          <p:nvPr/>
        </p:nvSpPr>
        <p:spPr>
          <a:xfrm>
            <a:off x="2545976" y="1312350"/>
            <a:ext cx="2348753" cy="336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THANKSGIVING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521BB5-0713-4F3C-B9BA-5F52CCC69C10}"/>
              </a:ext>
            </a:extLst>
          </p:cNvPr>
          <p:cNvSpPr/>
          <p:nvPr/>
        </p:nvSpPr>
        <p:spPr>
          <a:xfrm>
            <a:off x="8460420" y="1270120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E4DED-66D9-48F7-9030-A9C236F20F85}"/>
              </a:ext>
            </a:extLst>
          </p:cNvPr>
          <p:cNvSpPr txBox="1"/>
          <p:nvPr/>
        </p:nvSpPr>
        <p:spPr>
          <a:xfrm>
            <a:off x="1417984" y="5655861"/>
            <a:ext cx="19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2-23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77AC8-8EF7-4854-97AF-B792A5DBDBBD}"/>
              </a:ext>
            </a:extLst>
          </p:cNvPr>
          <p:cNvSpPr/>
          <p:nvPr/>
        </p:nvSpPr>
        <p:spPr>
          <a:xfrm>
            <a:off x="5890379" y="44951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2B90EC-B8A8-49AF-88D1-88DC16A3E9EF}"/>
              </a:ext>
            </a:extLst>
          </p:cNvPr>
          <p:cNvSpPr/>
          <p:nvPr/>
        </p:nvSpPr>
        <p:spPr>
          <a:xfrm>
            <a:off x="7860267" y="45219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BA4C55-422A-4F27-9B7D-6099FA19B92A}"/>
              </a:ext>
            </a:extLst>
          </p:cNvPr>
          <p:cNvSpPr/>
          <p:nvPr/>
        </p:nvSpPr>
        <p:spPr>
          <a:xfrm>
            <a:off x="9827400" y="43577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EB3EC6-026C-417B-9BCA-BF8CEF95350A}"/>
              </a:ext>
            </a:extLst>
          </p:cNvPr>
          <p:cNvSpPr/>
          <p:nvPr/>
        </p:nvSpPr>
        <p:spPr>
          <a:xfrm>
            <a:off x="3914381" y="40280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A3A41-F69F-4B00-B71F-9DCBC8242B80}"/>
              </a:ext>
            </a:extLst>
          </p:cNvPr>
          <p:cNvSpPr/>
          <p:nvPr/>
        </p:nvSpPr>
        <p:spPr>
          <a:xfrm>
            <a:off x="686629" y="3625017"/>
            <a:ext cx="1450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SEASONS:</a:t>
            </a:r>
          </a:p>
        </p:txBody>
      </p:sp>
      <p:pic>
        <p:nvPicPr>
          <p:cNvPr id="36" name="Picture 35" descr="A close up of a implement&#10;&#10;Description automatically generated">
            <a:extLst>
              <a:ext uri="{FF2B5EF4-FFF2-40B4-BE49-F238E27FC236}">
                <a16:creationId xmlns:a16="http://schemas.microsoft.com/office/drawing/2014/main" id="{E7C2D648-87A5-43DC-A209-42709BCA9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66287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1E417-F57F-4CC4-9907-5F1EEFA286F3}"/>
              </a:ext>
            </a:extLst>
          </p:cNvPr>
          <p:cNvSpPr/>
          <p:nvPr/>
        </p:nvSpPr>
        <p:spPr>
          <a:xfrm>
            <a:off x="192258" y="120393"/>
            <a:ext cx="11807484" cy="647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43B7A-D26D-4827-8923-863CC432C0A3}"/>
              </a:ext>
            </a:extLst>
          </p:cNvPr>
          <p:cNvSpPr/>
          <p:nvPr/>
        </p:nvSpPr>
        <p:spPr>
          <a:xfrm>
            <a:off x="338507" y="988200"/>
            <a:ext cx="3293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CHRISTMAS: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72AAEC2-1B95-4F42-9F7A-C4FBA0BC39D8}"/>
              </a:ext>
            </a:extLst>
          </p:cNvPr>
          <p:cNvSpPr/>
          <p:nvPr/>
        </p:nvSpPr>
        <p:spPr>
          <a:xfrm>
            <a:off x="10935593" y="396140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08E8FAE-64B3-4CD2-BD0B-5A7085A0FACE}"/>
              </a:ext>
            </a:extLst>
          </p:cNvPr>
          <p:cNvSpPr/>
          <p:nvPr/>
        </p:nvSpPr>
        <p:spPr>
          <a:xfrm flipH="1">
            <a:off x="433245" y="3951823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C88A4-2301-4EE8-9077-84D99EC8A33F}"/>
              </a:ext>
            </a:extLst>
          </p:cNvPr>
          <p:cNvSpPr/>
          <p:nvPr/>
        </p:nvSpPr>
        <p:spPr>
          <a:xfrm>
            <a:off x="1334394" y="3428999"/>
            <a:ext cx="1957446" cy="21886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75859D-57BC-47CA-AF0E-B5CE2CF2F523}"/>
              </a:ext>
            </a:extLst>
          </p:cNvPr>
          <p:cNvSpPr/>
          <p:nvPr/>
        </p:nvSpPr>
        <p:spPr>
          <a:xfrm>
            <a:off x="3743537" y="3400868"/>
            <a:ext cx="1957446" cy="2192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6DCE90-A8F5-4A7B-BC2D-56390F91C796}"/>
              </a:ext>
            </a:extLst>
          </p:cNvPr>
          <p:cNvSpPr/>
          <p:nvPr/>
        </p:nvSpPr>
        <p:spPr>
          <a:xfrm>
            <a:off x="6053004" y="3400867"/>
            <a:ext cx="1957446" cy="2192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42AF8-FF4E-4F1C-8488-435AC0879FB5}"/>
              </a:ext>
            </a:extLst>
          </p:cNvPr>
          <p:cNvSpPr/>
          <p:nvPr/>
        </p:nvSpPr>
        <p:spPr>
          <a:xfrm>
            <a:off x="8462147" y="3343615"/>
            <a:ext cx="1957446" cy="2274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D7A19E-05C4-4B31-9DF9-B10869C2C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1334394" y="3447078"/>
            <a:ext cx="1957445" cy="2170574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9E3203ED-90B8-4693-9032-D3F468E02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5" b="13885"/>
          <a:stretch/>
        </p:blipFill>
        <p:spPr>
          <a:xfrm>
            <a:off x="3721022" y="3400867"/>
            <a:ext cx="1970697" cy="2192800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DBB8DF5-7B2C-42DF-B5DC-AF9CE62A1A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66983"/>
          <a:stretch/>
        </p:blipFill>
        <p:spPr>
          <a:xfrm>
            <a:off x="6053004" y="3314451"/>
            <a:ext cx="1970696" cy="22790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5DB290-3494-4DC6-8F4B-065C4267E4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3" r="34740"/>
          <a:stretch/>
        </p:blipFill>
        <p:spPr>
          <a:xfrm>
            <a:off x="8475397" y="3352160"/>
            <a:ext cx="1951892" cy="226549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04E1FF-B350-4FC4-A5AD-7C3A0B580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7528"/>
              </p:ext>
            </p:extLst>
          </p:nvPr>
        </p:nvGraphicFramePr>
        <p:xfrm>
          <a:off x="547357" y="1834657"/>
          <a:ext cx="1109728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457">
                  <a:extLst>
                    <a:ext uri="{9D8B030D-6E8A-4147-A177-3AD203B41FA5}">
                      <a16:colId xmlns:a16="http://schemas.microsoft.com/office/drawing/2014/main" val="3238167903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263153752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694582284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4271785852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373956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FESTIVAL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EPISTLE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GOSPEL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0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CHIRSTMAS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IS. 52:7-10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Heb. 1:1-6(7-12)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 1:1-14(15-18)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64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2769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C161EA-3976-405B-8512-7FE789FAC7CB}"/>
              </a:ext>
            </a:extLst>
          </p:cNvPr>
          <p:cNvSpPr txBox="1"/>
          <p:nvPr/>
        </p:nvSpPr>
        <p:spPr>
          <a:xfrm>
            <a:off x="3631973" y="1264466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WHITE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0BA2D3-66A5-487D-8C43-81F7F2B3CEAA}"/>
              </a:ext>
            </a:extLst>
          </p:cNvPr>
          <p:cNvSpPr/>
          <p:nvPr/>
        </p:nvSpPr>
        <p:spPr>
          <a:xfrm>
            <a:off x="5880305" y="380931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7463B6-7C54-44EB-ACCD-F76411BE9B57}"/>
              </a:ext>
            </a:extLst>
          </p:cNvPr>
          <p:cNvSpPr/>
          <p:nvPr/>
        </p:nvSpPr>
        <p:spPr>
          <a:xfrm>
            <a:off x="7850193" y="383606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1258-DB8E-4265-8773-9677602B1EFD}"/>
              </a:ext>
            </a:extLst>
          </p:cNvPr>
          <p:cNvSpPr/>
          <p:nvPr/>
        </p:nvSpPr>
        <p:spPr>
          <a:xfrm>
            <a:off x="9817326" y="36719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D9C6A5-5F03-4209-A35E-A8AB288C8FCA}"/>
              </a:ext>
            </a:extLst>
          </p:cNvPr>
          <p:cNvSpPr/>
          <p:nvPr/>
        </p:nvSpPr>
        <p:spPr>
          <a:xfrm>
            <a:off x="3876171" y="37642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4869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397F-68AF-495A-9586-EB616184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7E4E8-725E-4560-9CFB-AD2362BE4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14C61E-F8AC-4217-89A1-1215FD78FD59}"/>
              </a:ext>
            </a:extLst>
          </p:cNvPr>
          <p:cNvSpPr/>
          <p:nvPr/>
        </p:nvSpPr>
        <p:spPr>
          <a:xfrm>
            <a:off x="192258" y="175845"/>
            <a:ext cx="11807484" cy="6421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79A35-6410-4A77-B539-0F8ED3A5A770}"/>
              </a:ext>
            </a:extLst>
          </p:cNvPr>
          <p:cNvSpPr/>
          <p:nvPr/>
        </p:nvSpPr>
        <p:spPr>
          <a:xfrm>
            <a:off x="520504" y="959458"/>
            <a:ext cx="2616591" cy="3092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0A1FF74-2664-4C2A-AC19-8E7C4227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520504" y="959458"/>
            <a:ext cx="2616591" cy="3306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0A79F-D3C8-4E45-AC4B-F8CC2A98045D}"/>
              </a:ext>
            </a:extLst>
          </p:cNvPr>
          <p:cNvSpPr txBox="1"/>
          <p:nvPr/>
        </p:nvSpPr>
        <p:spPr>
          <a:xfrm flipH="1">
            <a:off x="3479408" y="1237958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BANNER HISTORY: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EE2BA-CB98-4C39-853A-AB4D4F280715}"/>
              </a:ext>
            </a:extLst>
          </p:cNvPr>
          <p:cNvSpPr txBox="1"/>
          <p:nvPr/>
        </p:nvSpPr>
        <p:spPr>
          <a:xfrm flipH="1">
            <a:off x="3445998" y="2450152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WHERE TO FIND: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B2248-343C-447C-BE65-86761D420470}"/>
              </a:ext>
            </a:extLst>
          </p:cNvPr>
          <p:cNvSpPr txBox="1"/>
          <p:nvPr/>
        </p:nvSpPr>
        <p:spPr>
          <a:xfrm flipH="1">
            <a:off x="3460067" y="1730865"/>
            <a:ext cx="753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PRINTED IN THE YEAR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12*16*19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74734-AB5D-4DA1-B875-C8718F61D36C}"/>
              </a:ext>
            </a:extLst>
          </p:cNvPr>
          <p:cNvSpPr txBox="1"/>
          <p:nvPr/>
        </p:nvSpPr>
        <p:spPr>
          <a:xfrm>
            <a:off x="3479408" y="2957370"/>
            <a:ext cx="8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RACK IN THE BASEMENT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SHELF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BLUE ROUND ROLL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3EADE4-E7CC-43D3-BAEE-4101D2477768}"/>
              </a:ext>
            </a:extLst>
          </p:cNvPr>
          <p:cNvSpPr/>
          <p:nvPr/>
        </p:nvSpPr>
        <p:spPr>
          <a:xfrm>
            <a:off x="520504" y="4266180"/>
            <a:ext cx="2616591" cy="348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BANNER CODE : 3TBR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C9F29A-4F99-4825-A3E5-2189E59F10C6}"/>
              </a:ext>
            </a:extLst>
          </p:cNvPr>
          <p:cNvSpPr/>
          <p:nvPr/>
        </p:nvSpPr>
        <p:spPr>
          <a:xfrm>
            <a:off x="3460067" y="3946184"/>
            <a:ext cx="3177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 INSTRUCTIONS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79AE-4A78-4952-8607-A417CA1810FB}"/>
              </a:ext>
            </a:extLst>
          </p:cNvPr>
          <p:cNvSpPr/>
          <p:nvPr/>
        </p:nvSpPr>
        <p:spPr>
          <a:xfrm>
            <a:off x="10125223" y="1651313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5ADF14-A237-4D54-AEAB-D91349108520}"/>
              </a:ext>
            </a:extLst>
          </p:cNvPr>
          <p:cNvSpPr/>
          <p:nvPr/>
        </p:nvSpPr>
        <p:spPr>
          <a:xfrm>
            <a:off x="10139291" y="2858119"/>
            <a:ext cx="1556822" cy="1163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ME WHEN YOU USE THIS BANNER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40F65-FC95-4718-AE39-429421DE80B2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96BF2-1A1F-4141-B3B2-3004550C87F8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D795C-EA6D-4FBA-A27C-A1CDCCEDBABA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77E371-4A9E-4208-B01E-0E1B2DF147C7}"/>
              </a:ext>
            </a:extLst>
          </p:cNvPr>
          <p:cNvSpPr/>
          <p:nvPr/>
        </p:nvSpPr>
        <p:spPr>
          <a:xfrm>
            <a:off x="3956682" y="32383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E95E5-AB44-42E0-B2EE-C879A19C4F76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</p:spTree>
    <p:extLst>
      <p:ext uri="{BB962C8B-B14F-4D97-AF65-F5344CB8AC3E}">
        <p14:creationId xmlns:p14="http://schemas.microsoft.com/office/powerpoint/2010/main" val="307656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611CA0-EBE0-4B6E-9EF3-66E2B0CD7394}"/>
              </a:ext>
            </a:extLst>
          </p:cNvPr>
          <p:cNvSpPr/>
          <p:nvPr/>
        </p:nvSpPr>
        <p:spPr>
          <a:xfrm>
            <a:off x="197532" y="105509"/>
            <a:ext cx="11807484" cy="6421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C84823-3F7D-40E0-B99C-54220487708F}"/>
              </a:ext>
            </a:extLst>
          </p:cNvPr>
          <p:cNvSpPr/>
          <p:nvPr/>
        </p:nvSpPr>
        <p:spPr>
          <a:xfrm>
            <a:off x="520504" y="959458"/>
            <a:ext cx="2616591" cy="3092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C18DFD9-DB1D-47EA-92DE-C431DB9D8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520504" y="959458"/>
            <a:ext cx="2616591" cy="3306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36080-835F-4D0D-9ADA-134EC71B0281}"/>
              </a:ext>
            </a:extLst>
          </p:cNvPr>
          <p:cNvSpPr txBox="1"/>
          <p:nvPr/>
        </p:nvSpPr>
        <p:spPr>
          <a:xfrm flipH="1">
            <a:off x="3479408" y="1237958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BANNER HISTORY: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138AE-FAFF-4317-8B72-ED1B34E424B7}"/>
              </a:ext>
            </a:extLst>
          </p:cNvPr>
          <p:cNvSpPr txBox="1"/>
          <p:nvPr/>
        </p:nvSpPr>
        <p:spPr>
          <a:xfrm flipH="1">
            <a:off x="3445998" y="2450152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WHERE TO FIND: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9BF97-0F75-4AAD-AA83-49266779BF34}"/>
              </a:ext>
            </a:extLst>
          </p:cNvPr>
          <p:cNvSpPr txBox="1"/>
          <p:nvPr/>
        </p:nvSpPr>
        <p:spPr>
          <a:xfrm flipH="1">
            <a:off x="3460067" y="1730865"/>
            <a:ext cx="753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PRINTED IN THE YEAR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12*16*19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F4907-FB0F-44AC-AE31-A98258052CE4}"/>
              </a:ext>
            </a:extLst>
          </p:cNvPr>
          <p:cNvSpPr txBox="1"/>
          <p:nvPr/>
        </p:nvSpPr>
        <p:spPr>
          <a:xfrm>
            <a:off x="3479408" y="2957370"/>
            <a:ext cx="8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RACK IN THE BASEMENT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SHELF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BLUE ROUND ROLL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7E050-0695-43F9-B99F-5EB8A098B4AF}"/>
              </a:ext>
            </a:extLst>
          </p:cNvPr>
          <p:cNvSpPr/>
          <p:nvPr/>
        </p:nvSpPr>
        <p:spPr>
          <a:xfrm>
            <a:off x="520504" y="4266180"/>
            <a:ext cx="2616591" cy="348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BANNER CODE : 3TBR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DFF0B-AF2F-471A-9D66-00FF04F0E6D1}"/>
              </a:ext>
            </a:extLst>
          </p:cNvPr>
          <p:cNvSpPr/>
          <p:nvPr/>
        </p:nvSpPr>
        <p:spPr>
          <a:xfrm>
            <a:off x="3460067" y="3946184"/>
            <a:ext cx="3177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 INSTRUCTIONS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D4CA1E-AA1E-4DD1-95AA-250B791134F5}"/>
              </a:ext>
            </a:extLst>
          </p:cNvPr>
          <p:cNvSpPr/>
          <p:nvPr/>
        </p:nvSpPr>
        <p:spPr>
          <a:xfrm>
            <a:off x="10125223" y="1651313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3B82A-D891-4F78-8459-D42A266B22D6}"/>
              </a:ext>
            </a:extLst>
          </p:cNvPr>
          <p:cNvSpPr txBox="1"/>
          <p:nvPr/>
        </p:nvSpPr>
        <p:spPr>
          <a:xfrm>
            <a:off x="301550" y="4721992"/>
            <a:ext cx="3177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Used this banner 1 time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Last used on 07/03/2019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094A64-3638-4C66-A783-0DD68822F278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767237-87FC-46CB-B438-099F16359FCF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9E9DA-4C48-42D1-91FE-E45CC2848EBA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D742E0-6F6A-406A-B388-F57074A34989}"/>
              </a:ext>
            </a:extLst>
          </p:cNvPr>
          <p:cNvSpPr/>
          <p:nvPr/>
        </p:nvSpPr>
        <p:spPr>
          <a:xfrm>
            <a:off x="3956682" y="32383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57804-5C97-4804-BE8E-91AA09134C4C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C8BCBB-4BB9-45ED-AF6E-5528160F7F17}"/>
              </a:ext>
            </a:extLst>
          </p:cNvPr>
          <p:cNvSpPr/>
          <p:nvPr/>
        </p:nvSpPr>
        <p:spPr>
          <a:xfrm>
            <a:off x="10139291" y="2858119"/>
            <a:ext cx="1556822" cy="11933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ME WHEN YOU USE THIS BANNER</a:t>
            </a:r>
          </a:p>
        </p:txBody>
      </p:sp>
    </p:spTree>
    <p:extLst>
      <p:ext uri="{BB962C8B-B14F-4D97-AF65-F5344CB8AC3E}">
        <p14:creationId xmlns:p14="http://schemas.microsoft.com/office/powerpoint/2010/main" val="432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CA4AB-AA54-4E15-B5AD-140548E89A63}"/>
              </a:ext>
            </a:extLst>
          </p:cNvPr>
          <p:cNvSpPr/>
          <p:nvPr/>
        </p:nvSpPr>
        <p:spPr>
          <a:xfrm>
            <a:off x="98475" y="111739"/>
            <a:ext cx="11901267" cy="6611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F1D1F-6A1E-4898-8D8F-4B9BBBC9137D}"/>
              </a:ext>
            </a:extLst>
          </p:cNvPr>
          <p:cNvSpPr txBox="1"/>
          <p:nvPr/>
        </p:nvSpPr>
        <p:spPr>
          <a:xfrm>
            <a:off x="192258" y="827509"/>
            <a:ext cx="339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SEASONS: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22135E-518E-4EA2-8C75-AA00B923308A}"/>
              </a:ext>
            </a:extLst>
          </p:cNvPr>
          <p:cNvSpPr/>
          <p:nvPr/>
        </p:nvSpPr>
        <p:spPr>
          <a:xfrm>
            <a:off x="192258" y="1294594"/>
            <a:ext cx="1468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ADVENT: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73DAF1-78B2-4DFE-B2C3-255C187675A9}"/>
              </a:ext>
            </a:extLst>
          </p:cNvPr>
          <p:cNvSpPr/>
          <p:nvPr/>
        </p:nvSpPr>
        <p:spPr>
          <a:xfrm>
            <a:off x="10645853" y="2460645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5630C-E3EC-48F2-945D-6C8517B9D7FE}"/>
              </a:ext>
            </a:extLst>
          </p:cNvPr>
          <p:cNvSpPr/>
          <p:nvPr/>
        </p:nvSpPr>
        <p:spPr>
          <a:xfrm flipH="1">
            <a:off x="632944" y="2460645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it candle&#10;&#10;Description automatically generated">
            <a:extLst>
              <a:ext uri="{FF2B5EF4-FFF2-40B4-BE49-F238E27FC236}">
                <a16:creationId xmlns:a16="http://schemas.microsoft.com/office/drawing/2014/main" id="{190CE886-59E9-4143-9D1C-85E8231D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1"/>
          <a:stretch/>
        </p:blipFill>
        <p:spPr>
          <a:xfrm>
            <a:off x="1530302" y="1885651"/>
            <a:ext cx="1957445" cy="2170574"/>
          </a:xfrm>
          <a:prstGeom prst="rect">
            <a:avLst/>
          </a:prstGeom>
        </p:spPr>
      </p:pic>
      <p:pic>
        <p:nvPicPr>
          <p:cNvPr id="11" name="Picture 10" descr="A lit candle&#10;&#10;Description automatically generated">
            <a:extLst>
              <a:ext uri="{FF2B5EF4-FFF2-40B4-BE49-F238E27FC236}">
                <a16:creationId xmlns:a16="http://schemas.microsoft.com/office/drawing/2014/main" id="{62914F3B-5AAD-4304-9500-C592581B6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5" r="60002"/>
          <a:stretch/>
        </p:blipFill>
        <p:spPr>
          <a:xfrm>
            <a:off x="3769344" y="1895304"/>
            <a:ext cx="1957445" cy="2170574"/>
          </a:xfrm>
          <a:prstGeom prst="rect">
            <a:avLst/>
          </a:prstGeom>
        </p:spPr>
      </p:pic>
      <p:pic>
        <p:nvPicPr>
          <p:cNvPr id="19" name="Picture 18" descr="A lit candle&#10;&#10;Description automatically generated">
            <a:extLst>
              <a:ext uri="{FF2B5EF4-FFF2-40B4-BE49-F238E27FC236}">
                <a16:creationId xmlns:a16="http://schemas.microsoft.com/office/drawing/2014/main" id="{6C9DF943-0607-4A0D-B440-867AF4EDD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8" r="39819"/>
          <a:stretch/>
        </p:blipFill>
        <p:spPr>
          <a:xfrm>
            <a:off x="5992541" y="1879454"/>
            <a:ext cx="1943381" cy="2202274"/>
          </a:xfrm>
          <a:prstGeom prst="rect">
            <a:avLst/>
          </a:prstGeom>
        </p:spPr>
      </p:pic>
      <p:pic>
        <p:nvPicPr>
          <p:cNvPr id="22" name="Picture 21" descr="A lit candle&#10;&#10;Description automatically generated">
            <a:extLst>
              <a:ext uri="{FF2B5EF4-FFF2-40B4-BE49-F238E27FC236}">
                <a16:creationId xmlns:a16="http://schemas.microsoft.com/office/drawing/2014/main" id="{B0904620-40D6-46B3-A41F-02C2D03E1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1" r="19395"/>
          <a:stretch/>
        </p:blipFill>
        <p:spPr>
          <a:xfrm>
            <a:off x="8192849" y="1879454"/>
            <a:ext cx="1929317" cy="21864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8947A-DFBD-40A9-BAE2-B29F3C839A3E}"/>
              </a:ext>
            </a:extLst>
          </p:cNvPr>
          <p:cNvSpPr txBox="1"/>
          <p:nvPr/>
        </p:nvSpPr>
        <p:spPr>
          <a:xfrm>
            <a:off x="1835093" y="1387914"/>
            <a:ext cx="301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BLUE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400A3A-CF96-409A-BA82-6BDC6937EC2D}"/>
              </a:ext>
            </a:extLst>
          </p:cNvPr>
          <p:cNvSpPr/>
          <p:nvPr/>
        </p:nvSpPr>
        <p:spPr>
          <a:xfrm>
            <a:off x="5655221" y="240254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2018B-C3DE-408C-961C-EFE0473A081A}"/>
              </a:ext>
            </a:extLst>
          </p:cNvPr>
          <p:cNvSpPr/>
          <p:nvPr/>
        </p:nvSpPr>
        <p:spPr>
          <a:xfrm>
            <a:off x="7625109" y="24292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88FE66-1C7B-43C5-BC1E-B1E7B59C735D}"/>
              </a:ext>
            </a:extLst>
          </p:cNvPr>
          <p:cNvSpPr/>
          <p:nvPr/>
        </p:nvSpPr>
        <p:spPr>
          <a:xfrm>
            <a:off x="9592242" y="22651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E6178A-419A-4A2F-BF9B-295C98672BDE}"/>
              </a:ext>
            </a:extLst>
          </p:cNvPr>
          <p:cNvSpPr/>
          <p:nvPr/>
        </p:nvSpPr>
        <p:spPr>
          <a:xfrm>
            <a:off x="3651087" y="2357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75151-218C-4B50-ABAD-14C135770F01}"/>
              </a:ext>
            </a:extLst>
          </p:cNvPr>
          <p:cNvSpPr/>
          <p:nvPr/>
        </p:nvSpPr>
        <p:spPr>
          <a:xfrm>
            <a:off x="98475" y="4035538"/>
            <a:ext cx="2000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CHRISTMAS: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8FB7BA2-6D1D-4F2D-9AA8-AE1ECB9359F7}"/>
              </a:ext>
            </a:extLst>
          </p:cNvPr>
          <p:cNvSpPr/>
          <p:nvPr/>
        </p:nvSpPr>
        <p:spPr>
          <a:xfrm>
            <a:off x="10857068" y="4951050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80FF465-5CDF-4A40-B4DE-F77D93722CBF}"/>
              </a:ext>
            </a:extLst>
          </p:cNvPr>
          <p:cNvSpPr/>
          <p:nvPr/>
        </p:nvSpPr>
        <p:spPr>
          <a:xfrm flipH="1">
            <a:off x="486432" y="5000608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0973EE28-69E0-4379-BBB5-AC20A92D7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1387581" y="4495863"/>
            <a:ext cx="1957445" cy="2170574"/>
          </a:xfrm>
          <a:prstGeom prst="rect">
            <a:avLst/>
          </a:prstGeom>
        </p:spPr>
      </p:pic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BDEA928A-B733-4A7A-BDC7-86DC2E933D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5" b="13885"/>
          <a:stretch/>
        </p:blipFill>
        <p:spPr>
          <a:xfrm>
            <a:off x="3774209" y="4449652"/>
            <a:ext cx="1970697" cy="2192800"/>
          </a:xfrm>
          <a:prstGeom prst="rect">
            <a:avLst/>
          </a:prstGeom>
        </p:spPr>
      </p:pic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6C3B1B33-FFBD-4442-B048-D69A6EF16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66983"/>
          <a:stretch/>
        </p:blipFill>
        <p:spPr>
          <a:xfrm>
            <a:off x="6106191" y="4363236"/>
            <a:ext cx="1970696" cy="22790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3B614A1-3355-4C11-BD18-EF2A32724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3" r="34740"/>
          <a:stretch/>
        </p:blipFill>
        <p:spPr>
          <a:xfrm>
            <a:off x="8528584" y="4400945"/>
            <a:ext cx="1951892" cy="226549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6622D5-2534-48EA-8F51-DC82976BDC1B}"/>
              </a:ext>
            </a:extLst>
          </p:cNvPr>
          <p:cNvSpPr txBox="1"/>
          <p:nvPr/>
        </p:nvSpPr>
        <p:spPr>
          <a:xfrm>
            <a:off x="2120618" y="406848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WHITE</a:t>
            </a:r>
          </a:p>
        </p:txBody>
      </p:sp>
      <p:pic>
        <p:nvPicPr>
          <p:cNvPr id="26" name="Picture 25" descr="A close up of a implement&#10;&#10;Description automatically generated">
            <a:extLst>
              <a:ext uri="{FF2B5EF4-FFF2-40B4-BE49-F238E27FC236}">
                <a16:creationId xmlns:a16="http://schemas.microsoft.com/office/drawing/2014/main" id="{7E535AE4-8009-4549-BBFE-E6C7B8126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66287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7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CA4AB-AA54-4E15-B5AD-140548E89A63}"/>
              </a:ext>
            </a:extLst>
          </p:cNvPr>
          <p:cNvSpPr/>
          <p:nvPr/>
        </p:nvSpPr>
        <p:spPr>
          <a:xfrm>
            <a:off x="154747" y="97673"/>
            <a:ext cx="11901267" cy="6611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73DAF1-78B2-4DFE-B2C3-255C187675A9}"/>
              </a:ext>
            </a:extLst>
          </p:cNvPr>
          <p:cNvSpPr/>
          <p:nvPr/>
        </p:nvSpPr>
        <p:spPr>
          <a:xfrm>
            <a:off x="10645853" y="212302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5630C-E3EC-48F2-945D-6C8517B9D7FE}"/>
              </a:ext>
            </a:extLst>
          </p:cNvPr>
          <p:cNvSpPr/>
          <p:nvPr/>
        </p:nvSpPr>
        <p:spPr>
          <a:xfrm flipH="1">
            <a:off x="632944" y="212302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400A3A-CF96-409A-BA82-6BDC6937EC2D}"/>
              </a:ext>
            </a:extLst>
          </p:cNvPr>
          <p:cNvSpPr/>
          <p:nvPr/>
        </p:nvSpPr>
        <p:spPr>
          <a:xfrm>
            <a:off x="5655221" y="240254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2018B-C3DE-408C-961C-EFE0473A081A}"/>
              </a:ext>
            </a:extLst>
          </p:cNvPr>
          <p:cNvSpPr/>
          <p:nvPr/>
        </p:nvSpPr>
        <p:spPr>
          <a:xfrm>
            <a:off x="7625109" y="24292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88FE66-1C7B-43C5-BC1E-B1E7B59C735D}"/>
              </a:ext>
            </a:extLst>
          </p:cNvPr>
          <p:cNvSpPr/>
          <p:nvPr/>
        </p:nvSpPr>
        <p:spPr>
          <a:xfrm>
            <a:off x="9592242" y="22651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E6178A-419A-4A2F-BF9B-295C98672BDE}"/>
              </a:ext>
            </a:extLst>
          </p:cNvPr>
          <p:cNvSpPr/>
          <p:nvPr/>
        </p:nvSpPr>
        <p:spPr>
          <a:xfrm>
            <a:off x="3651087" y="2357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75151-218C-4B50-ABAD-14C135770F01}"/>
              </a:ext>
            </a:extLst>
          </p:cNvPr>
          <p:cNvSpPr/>
          <p:nvPr/>
        </p:nvSpPr>
        <p:spPr>
          <a:xfrm>
            <a:off x="233382" y="3697914"/>
            <a:ext cx="1730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EPIPHANY: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8FB7BA2-6D1D-4F2D-9AA8-AE1ECB9359F7}"/>
              </a:ext>
            </a:extLst>
          </p:cNvPr>
          <p:cNvSpPr/>
          <p:nvPr/>
        </p:nvSpPr>
        <p:spPr>
          <a:xfrm>
            <a:off x="10857068" y="4852576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80FF465-5CDF-4A40-B4DE-F77D93722CBF}"/>
              </a:ext>
            </a:extLst>
          </p:cNvPr>
          <p:cNvSpPr/>
          <p:nvPr/>
        </p:nvSpPr>
        <p:spPr>
          <a:xfrm flipH="1">
            <a:off x="486432" y="4902134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6622D5-2534-48EA-8F51-DC82976BDC1B}"/>
              </a:ext>
            </a:extLst>
          </p:cNvPr>
          <p:cNvSpPr txBox="1"/>
          <p:nvPr/>
        </p:nvSpPr>
        <p:spPr>
          <a:xfrm>
            <a:off x="1963600" y="377436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GREEN </a:t>
            </a:r>
          </a:p>
        </p:txBody>
      </p:sp>
      <p:pic>
        <p:nvPicPr>
          <p:cNvPr id="26" name="Picture 25" descr="A close up of a implement&#10;&#10;Description automatically generated">
            <a:extLst>
              <a:ext uri="{FF2B5EF4-FFF2-40B4-BE49-F238E27FC236}">
                <a16:creationId xmlns:a16="http://schemas.microsoft.com/office/drawing/2014/main" id="{7E535AE4-8009-4549-BBFE-E6C7B812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134444"/>
            <a:ext cx="295863" cy="6547710"/>
          </a:xfrm>
          <a:prstGeom prst="rect">
            <a:avLst/>
          </a:prstGeom>
        </p:spPr>
      </p:pic>
      <p:pic>
        <p:nvPicPr>
          <p:cNvPr id="3" name="Picture 2" descr="A person riding a horse&#10;&#10;Description automatically generated">
            <a:extLst>
              <a:ext uri="{FF2B5EF4-FFF2-40B4-BE49-F238E27FC236}">
                <a16:creationId xmlns:a16="http://schemas.microsoft.com/office/drawing/2014/main" id="{0754908E-0052-4E8D-B957-42372843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26" y="1477669"/>
            <a:ext cx="1943381" cy="2250035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DBE9C2A-9543-42DA-AB3D-86A53D0508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5430" r="9928" b="6220"/>
          <a:stretch/>
        </p:blipFill>
        <p:spPr>
          <a:xfrm>
            <a:off x="3871634" y="1480190"/>
            <a:ext cx="1957445" cy="2235801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93C50D3-D72C-4EBB-BB61-19311828FE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1" t="6563" r="34944" b="5436"/>
          <a:stretch/>
        </p:blipFill>
        <p:spPr>
          <a:xfrm>
            <a:off x="6049108" y="1480190"/>
            <a:ext cx="1911750" cy="221583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51C789-6F95-42DF-98BD-661AE45E26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5" t="8067" r="35689" b="9538"/>
          <a:stretch/>
        </p:blipFill>
        <p:spPr>
          <a:xfrm>
            <a:off x="8333124" y="1450400"/>
            <a:ext cx="1935730" cy="2215830"/>
          </a:xfrm>
          <a:prstGeom prst="rect">
            <a:avLst/>
          </a:prstGeom>
        </p:spPr>
      </p:pic>
      <p:pic>
        <p:nvPicPr>
          <p:cNvPr id="34" name="Picture 33" descr="A person riding a horse&#10;&#10;Description automatically generated">
            <a:extLst>
              <a:ext uri="{FF2B5EF4-FFF2-40B4-BE49-F238E27FC236}">
                <a16:creationId xmlns:a16="http://schemas.microsoft.com/office/drawing/2014/main" id="{A408FCF0-F299-4363-9B0E-444DABDCB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54" y="4260726"/>
            <a:ext cx="1943381" cy="2250035"/>
          </a:xfrm>
          <a:prstGeom prst="rect">
            <a:avLst/>
          </a:prstGeom>
        </p:spPr>
      </p:pic>
      <p:pic>
        <p:nvPicPr>
          <p:cNvPr id="35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B789B73B-9861-4A54-9547-FEC11411A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5430" r="9928" b="6220"/>
          <a:stretch/>
        </p:blipFill>
        <p:spPr>
          <a:xfrm>
            <a:off x="3925562" y="4263247"/>
            <a:ext cx="1957445" cy="2235801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7EB2E82-A9B3-4574-8267-72A18ABA78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1" t="6563" r="34944" b="5436"/>
          <a:stretch/>
        </p:blipFill>
        <p:spPr>
          <a:xfrm>
            <a:off x="6103036" y="4263247"/>
            <a:ext cx="1911750" cy="221583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D12452-12CF-4063-9A96-ECE65EE789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5" t="8067" r="35689" b="9538"/>
          <a:stretch/>
        </p:blipFill>
        <p:spPr>
          <a:xfrm>
            <a:off x="8387052" y="4233457"/>
            <a:ext cx="1935730" cy="221583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374275B-9C90-4D2F-A52C-E39A5ACBB27A}"/>
              </a:ext>
            </a:extLst>
          </p:cNvPr>
          <p:cNvSpPr/>
          <p:nvPr/>
        </p:nvSpPr>
        <p:spPr>
          <a:xfrm>
            <a:off x="390400" y="892146"/>
            <a:ext cx="1730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902450-5DD3-42A8-8BFA-983F9494962F}"/>
              </a:ext>
            </a:extLst>
          </p:cNvPr>
          <p:cNvSpPr txBox="1"/>
          <p:nvPr/>
        </p:nvSpPr>
        <p:spPr>
          <a:xfrm>
            <a:off x="2076928" y="96509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GREEN</a:t>
            </a:r>
          </a:p>
        </p:txBody>
      </p:sp>
    </p:spTree>
    <p:extLst>
      <p:ext uri="{BB962C8B-B14F-4D97-AF65-F5344CB8AC3E}">
        <p14:creationId xmlns:p14="http://schemas.microsoft.com/office/powerpoint/2010/main" val="8819578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F5358F-6AD4-42A0-9A05-A515BBD8487F}"/>
              </a:ext>
            </a:extLst>
          </p:cNvPr>
          <p:cNvSpPr/>
          <p:nvPr/>
        </p:nvSpPr>
        <p:spPr>
          <a:xfrm>
            <a:off x="182880" y="105513"/>
            <a:ext cx="11844997" cy="65063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06891-4C83-4546-AB4F-700A97B65490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FE6E9-1A7B-43A3-ABF9-FBC1E40D34D0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76147-EDE5-4E12-9A72-3BDABDE565FE}"/>
              </a:ext>
            </a:extLst>
          </p:cNvPr>
          <p:cNvSpPr/>
          <p:nvPr/>
        </p:nvSpPr>
        <p:spPr>
          <a:xfrm>
            <a:off x="9869604" y="30259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03A46-BDA3-48D9-AB5E-E14C2CEBD183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4D8D74-3B5C-4DE4-A250-8FDF6A74DDF3}"/>
              </a:ext>
            </a:extLst>
          </p:cNvPr>
          <p:cNvSpPr/>
          <p:nvPr/>
        </p:nvSpPr>
        <p:spPr>
          <a:xfrm>
            <a:off x="600629" y="1981203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01641-D42C-47EC-B6D7-5264C4E33764}"/>
              </a:ext>
            </a:extLst>
          </p:cNvPr>
          <p:cNvSpPr/>
          <p:nvPr/>
        </p:nvSpPr>
        <p:spPr>
          <a:xfrm>
            <a:off x="1499930" y="196244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Dr. Jean </a:t>
            </a:r>
            <a:r>
              <a:rPr lang="en-US" b="1" dirty="0" err="1">
                <a:solidFill>
                  <a:schemeClr val="tx1"/>
                </a:solidFill>
              </a:rPr>
              <a:t>Memken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A3CB3-FAF8-4201-AB54-03205F2C9A09}"/>
              </a:ext>
            </a:extLst>
          </p:cNvPr>
          <p:cNvSpPr/>
          <p:nvPr/>
        </p:nvSpPr>
        <p:spPr>
          <a:xfrm>
            <a:off x="4285198" y="193899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jmemken@mac.com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3EF-AA87-4A6B-85E3-4C224B559B63}"/>
              </a:ext>
            </a:extLst>
          </p:cNvPr>
          <p:cNvSpPr/>
          <p:nvPr/>
        </p:nvSpPr>
        <p:spPr>
          <a:xfrm>
            <a:off x="7296313" y="196244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3098255326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68E92-46CA-401A-A9CA-33757174951E}"/>
              </a:ext>
            </a:extLst>
          </p:cNvPr>
          <p:cNvSpPr/>
          <p:nvPr/>
        </p:nvSpPr>
        <p:spPr>
          <a:xfrm>
            <a:off x="10618348" y="199292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7DE76-1089-46A3-9F2D-C31449CDA662}"/>
              </a:ext>
            </a:extLst>
          </p:cNvPr>
          <p:cNvSpPr/>
          <p:nvPr/>
        </p:nvSpPr>
        <p:spPr>
          <a:xfrm>
            <a:off x="8953958" y="1974165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Maryville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773FB8-17AC-4966-AF68-09F857755485}"/>
              </a:ext>
            </a:extLst>
          </p:cNvPr>
          <p:cNvSpPr/>
          <p:nvPr/>
        </p:nvSpPr>
        <p:spPr>
          <a:xfrm>
            <a:off x="600629" y="2616580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334A1-48F1-4344-B776-52B20EA55735}"/>
              </a:ext>
            </a:extLst>
          </p:cNvPr>
          <p:cNvSpPr/>
          <p:nvPr/>
        </p:nvSpPr>
        <p:spPr>
          <a:xfrm>
            <a:off x="1524406" y="259548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Phyllis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E5E9F-E235-49C6-A9BF-931509292B6B}"/>
              </a:ext>
            </a:extLst>
          </p:cNvPr>
          <p:cNvSpPr/>
          <p:nvPr/>
        </p:nvSpPr>
        <p:spPr>
          <a:xfrm>
            <a:off x="4308014" y="2586125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25134-3F2C-483A-B64F-981A5F19AF06}"/>
              </a:ext>
            </a:extLst>
          </p:cNvPr>
          <p:cNvSpPr/>
          <p:nvPr/>
        </p:nvSpPr>
        <p:spPr>
          <a:xfrm>
            <a:off x="7336171" y="263534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DEC1B-B439-4EC5-88C4-9BAA156C28E2}"/>
              </a:ext>
            </a:extLst>
          </p:cNvPr>
          <p:cNvSpPr/>
          <p:nvPr/>
        </p:nvSpPr>
        <p:spPr>
          <a:xfrm>
            <a:off x="10644138" y="2679891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1DA66-C6F4-495D-8996-5D1905B4EFEA}"/>
              </a:ext>
            </a:extLst>
          </p:cNvPr>
          <p:cNvSpPr/>
          <p:nvPr/>
        </p:nvSpPr>
        <p:spPr>
          <a:xfrm>
            <a:off x="8993816" y="264706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4074E-404F-4DFD-84C5-82B6EA77F4CE}"/>
              </a:ext>
            </a:extLst>
          </p:cNvPr>
          <p:cNvSpPr/>
          <p:nvPr/>
        </p:nvSpPr>
        <p:spPr>
          <a:xfrm>
            <a:off x="595322" y="3371557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2EEED9-36E2-4A73-AA19-AE737EB93A1E}"/>
              </a:ext>
            </a:extLst>
          </p:cNvPr>
          <p:cNvSpPr/>
          <p:nvPr/>
        </p:nvSpPr>
        <p:spPr>
          <a:xfrm>
            <a:off x="1529235" y="3371557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D0875-2FD5-427D-A317-FE4C1C5621AF}"/>
              </a:ext>
            </a:extLst>
          </p:cNvPr>
          <p:cNvSpPr/>
          <p:nvPr/>
        </p:nvSpPr>
        <p:spPr>
          <a:xfrm>
            <a:off x="4308014" y="335748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87A6F0-BDD9-471E-A949-E09DA5437798}"/>
              </a:ext>
            </a:extLst>
          </p:cNvPr>
          <p:cNvSpPr/>
          <p:nvPr/>
        </p:nvSpPr>
        <p:spPr>
          <a:xfrm>
            <a:off x="7296313" y="339968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6952C-3778-474C-9753-280E6B4677D7}"/>
              </a:ext>
            </a:extLst>
          </p:cNvPr>
          <p:cNvSpPr/>
          <p:nvPr/>
        </p:nvSpPr>
        <p:spPr>
          <a:xfrm>
            <a:off x="10644136" y="341141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AA0425-72DD-4805-8619-53E3F8D4B4F2}"/>
              </a:ext>
            </a:extLst>
          </p:cNvPr>
          <p:cNvSpPr/>
          <p:nvPr/>
        </p:nvSpPr>
        <p:spPr>
          <a:xfrm>
            <a:off x="8993814" y="340672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34C3BE-9B23-4A52-B8CA-ED12AEAA5862}"/>
              </a:ext>
            </a:extLst>
          </p:cNvPr>
          <p:cNvSpPr/>
          <p:nvPr/>
        </p:nvSpPr>
        <p:spPr>
          <a:xfrm>
            <a:off x="600629" y="4032738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AD1F5-7D53-4BB6-BC32-A96C701362FE}"/>
              </a:ext>
            </a:extLst>
          </p:cNvPr>
          <p:cNvSpPr/>
          <p:nvPr/>
        </p:nvSpPr>
        <p:spPr>
          <a:xfrm>
            <a:off x="1498617" y="403039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1638B-C59A-4E2F-92A9-B4B696EBF799}"/>
              </a:ext>
            </a:extLst>
          </p:cNvPr>
          <p:cNvSpPr/>
          <p:nvPr/>
        </p:nvSpPr>
        <p:spPr>
          <a:xfrm>
            <a:off x="4317124" y="4013980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876637-BF76-4829-8F05-1EE40234515E}"/>
              </a:ext>
            </a:extLst>
          </p:cNvPr>
          <p:cNvSpPr/>
          <p:nvPr/>
        </p:nvSpPr>
        <p:spPr>
          <a:xfrm>
            <a:off x="7304110" y="4055011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AD4299-0716-44AE-9FFC-3AE1FE5E36C1}"/>
              </a:ext>
            </a:extLst>
          </p:cNvPr>
          <p:cNvSpPr/>
          <p:nvPr/>
        </p:nvSpPr>
        <p:spPr>
          <a:xfrm>
            <a:off x="10669925" y="4070252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B7E89-0556-41A7-8F87-A664E8154C85}"/>
              </a:ext>
            </a:extLst>
          </p:cNvPr>
          <p:cNvSpPr/>
          <p:nvPr/>
        </p:nvSpPr>
        <p:spPr>
          <a:xfrm>
            <a:off x="8993814" y="405500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65369F-CB8F-4ECE-8B93-5A895FA59550}"/>
              </a:ext>
            </a:extLst>
          </p:cNvPr>
          <p:cNvSpPr/>
          <p:nvPr/>
        </p:nvSpPr>
        <p:spPr>
          <a:xfrm>
            <a:off x="595322" y="4787715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01509-153C-4478-BA97-22A56ABCC993}"/>
              </a:ext>
            </a:extLst>
          </p:cNvPr>
          <p:cNvSpPr/>
          <p:nvPr/>
        </p:nvSpPr>
        <p:spPr>
          <a:xfrm>
            <a:off x="1524406" y="4815845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Beth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D759FC-288B-4C8E-A7F1-A572AE8A23E8}"/>
              </a:ext>
            </a:extLst>
          </p:cNvPr>
          <p:cNvSpPr/>
          <p:nvPr/>
        </p:nvSpPr>
        <p:spPr>
          <a:xfrm>
            <a:off x="4308013" y="4816459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51ACA-33F2-4800-8091-F46AA06328FC}"/>
              </a:ext>
            </a:extLst>
          </p:cNvPr>
          <p:cNvSpPr/>
          <p:nvPr/>
        </p:nvSpPr>
        <p:spPr>
          <a:xfrm>
            <a:off x="7304110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361724-66ED-4995-9231-DE5351F72A86}"/>
              </a:ext>
            </a:extLst>
          </p:cNvPr>
          <p:cNvSpPr/>
          <p:nvPr/>
        </p:nvSpPr>
        <p:spPr>
          <a:xfrm>
            <a:off x="10665884" y="4856873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866502-7E56-4B63-A060-1C5C119A5F4D}"/>
              </a:ext>
            </a:extLst>
          </p:cNvPr>
          <p:cNvSpPr/>
          <p:nvPr/>
        </p:nvSpPr>
        <p:spPr>
          <a:xfrm>
            <a:off x="8992336" y="4867420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12257-0AA3-4497-9360-42A374AC59D4}"/>
              </a:ext>
            </a:extLst>
          </p:cNvPr>
          <p:cNvSpPr txBox="1"/>
          <p:nvPr/>
        </p:nvSpPr>
        <p:spPr>
          <a:xfrm flipH="1">
            <a:off x="2338753" y="1491175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6FE981-CFB6-4842-A93A-164F1500BCAA}"/>
              </a:ext>
            </a:extLst>
          </p:cNvPr>
          <p:cNvSpPr txBox="1"/>
          <p:nvPr/>
        </p:nvSpPr>
        <p:spPr>
          <a:xfrm>
            <a:off x="4821221" y="1490582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E- 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074712-C131-4083-8A04-A3F5473D17FE}"/>
              </a:ext>
            </a:extLst>
          </p:cNvPr>
          <p:cNvSpPr txBox="1"/>
          <p:nvPr/>
        </p:nvSpPr>
        <p:spPr>
          <a:xfrm flipH="1">
            <a:off x="7530900" y="1495844"/>
            <a:ext cx="130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1B32A1-6F0B-40E7-B5D0-3ED1A631B39D}"/>
              </a:ext>
            </a:extLst>
          </p:cNvPr>
          <p:cNvSpPr txBox="1"/>
          <p:nvPr/>
        </p:nvSpPr>
        <p:spPr>
          <a:xfrm>
            <a:off x="9240267" y="1490582"/>
            <a:ext cx="141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1FF2A3-737E-4D10-A501-F8D09A6185D3}"/>
              </a:ext>
            </a:extLst>
          </p:cNvPr>
          <p:cNvSpPr/>
          <p:nvPr/>
        </p:nvSpPr>
        <p:spPr>
          <a:xfrm>
            <a:off x="595322" y="5603639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ADC5EF-A56D-419A-A7FD-BD0830CF75E9}"/>
              </a:ext>
            </a:extLst>
          </p:cNvPr>
          <p:cNvSpPr/>
          <p:nvPr/>
        </p:nvSpPr>
        <p:spPr>
          <a:xfrm>
            <a:off x="1507075" y="5591918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Twyla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97A34E-3591-4195-92C9-DAE17D079DFF}"/>
              </a:ext>
            </a:extLst>
          </p:cNvPr>
          <p:cNvSpPr/>
          <p:nvPr/>
        </p:nvSpPr>
        <p:spPr>
          <a:xfrm>
            <a:off x="4317943" y="5603641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37C69A-D8B6-4840-BDD9-7F5765E0AEAC}"/>
              </a:ext>
            </a:extLst>
          </p:cNvPr>
          <p:cNvSpPr/>
          <p:nvPr/>
        </p:nvSpPr>
        <p:spPr>
          <a:xfrm>
            <a:off x="7306261" y="559191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CD195C-2C9D-4A74-9100-90F274886A83}"/>
              </a:ext>
            </a:extLst>
          </p:cNvPr>
          <p:cNvSpPr/>
          <p:nvPr/>
        </p:nvSpPr>
        <p:spPr>
          <a:xfrm>
            <a:off x="10651801" y="5515710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54A900-9301-48B8-929F-4E56C1E17A4A}"/>
              </a:ext>
            </a:extLst>
          </p:cNvPr>
          <p:cNvSpPr/>
          <p:nvPr/>
        </p:nvSpPr>
        <p:spPr>
          <a:xfrm>
            <a:off x="8992336" y="5556740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8" name="Picture 37" descr="A close up of a implement&#10;&#10;Description automatically generated">
            <a:extLst>
              <a:ext uri="{FF2B5EF4-FFF2-40B4-BE49-F238E27FC236}">
                <a16:creationId xmlns:a16="http://schemas.microsoft.com/office/drawing/2014/main" id="{586BBF15-37DC-4AFA-9029-DBDE99CF2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33487" y="122559"/>
            <a:ext cx="293222" cy="6489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2B2A78-8E3D-4569-97A0-0C0CCF64505C}"/>
              </a:ext>
            </a:extLst>
          </p:cNvPr>
          <p:cNvSpPr txBox="1"/>
          <p:nvPr/>
        </p:nvSpPr>
        <p:spPr>
          <a:xfrm>
            <a:off x="589942" y="1041011"/>
            <a:ext cx="28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MEMBERS INFORMATION:</a:t>
            </a:r>
          </a:p>
        </p:txBody>
      </p:sp>
    </p:spTree>
    <p:extLst>
      <p:ext uri="{BB962C8B-B14F-4D97-AF65-F5344CB8AC3E}">
        <p14:creationId xmlns:p14="http://schemas.microsoft.com/office/powerpoint/2010/main" val="2658169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F5358F-6AD4-42A0-9A05-A515BBD8487F}"/>
              </a:ext>
            </a:extLst>
          </p:cNvPr>
          <p:cNvSpPr/>
          <p:nvPr/>
        </p:nvSpPr>
        <p:spPr>
          <a:xfrm>
            <a:off x="182880" y="77377"/>
            <a:ext cx="11844997" cy="65063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06891-4C83-4546-AB4F-700A97B65490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FE6E9-1A7B-43A3-ABF9-FBC1E40D34D0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76147-EDE5-4E12-9A72-3BDABDE565FE}"/>
              </a:ext>
            </a:extLst>
          </p:cNvPr>
          <p:cNvSpPr/>
          <p:nvPr/>
        </p:nvSpPr>
        <p:spPr>
          <a:xfrm>
            <a:off x="9869604" y="30259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03A46-BDA3-48D9-AB5E-E14C2CEBD183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4D8D74-3B5C-4DE4-A250-8FDF6A74DDF3}"/>
              </a:ext>
            </a:extLst>
          </p:cNvPr>
          <p:cNvSpPr/>
          <p:nvPr/>
        </p:nvSpPr>
        <p:spPr>
          <a:xfrm>
            <a:off x="600629" y="1981203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01641-D42C-47EC-B6D7-5264C4E33764}"/>
              </a:ext>
            </a:extLst>
          </p:cNvPr>
          <p:cNvSpPr/>
          <p:nvPr/>
        </p:nvSpPr>
        <p:spPr>
          <a:xfrm>
            <a:off x="1499930" y="196244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Kim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A3CB3-FAF8-4201-AB54-03205F2C9A09}"/>
              </a:ext>
            </a:extLst>
          </p:cNvPr>
          <p:cNvSpPr/>
          <p:nvPr/>
        </p:nvSpPr>
        <p:spPr>
          <a:xfrm>
            <a:off x="4285198" y="193899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3EF-AA87-4A6B-85E3-4C224B559B63}"/>
              </a:ext>
            </a:extLst>
          </p:cNvPr>
          <p:cNvSpPr/>
          <p:nvPr/>
        </p:nvSpPr>
        <p:spPr>
          <a:xfrm>
            <a:off x="7296313" y="196244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68E92-46CA-401A-A9CA-33757174951E}"/>
              </a:ext>
            </a:extLst>
          </p:cNvPr>
          <p:cNvSpPr/>
          <p:nvPr/>
        </p:nvSpPr>
        <p:spPr>
          <a:xfrm>
            <a:off x="10618348" y="199292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7DE76-1089-46A3-9F2D-C31449CDA662}"/>
              </a:ext>
            </a:extLst>
          </p:cNvPr>
          <p:cNvSpPr/>
          <p:nvPr/>
        </p:nvSpPr>
        <p:spPr>
          <a:xfrm>
            <a:off x="8953958" y="1974165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773FB8-17AC-4966-AF68-09F857755485}"/>
              </a:ext>
            </a:extLst>
          </p:cNvPr>
          <p:cNvSpPr/>
          <p:nvPr/>
        </p:nvSpPr>
        <p:spPr>
          <a:xfrm>
            <a:off x="600629" y="2616580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334A1-48F1-4344-B776-52B20EA55735}"/>
              </a:ext>
            </a:extLst>
          </p:cNvPr>
          <p:cNvSpPr/>
          <p:nvPr/>
        </p:nvSpPr>
        <p:spPr>
          <a:xfrm>
            <a:off x="1524406" y="259548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Liz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E5E9F-E235-49C6-A9BF-931509292B6B}"/>
              </a:ext>
            </a:extLst>
          </p:cNvPr>
          <p:cNvSpPr/>
          <p:nvPr/>
        </p:nvSpPr>
        <p:spPr>
          <a:xfrm>
            <a:off x="4308014" y="2586125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25134-3F2C-483A-B64F-981A5F19AF06}"/>
              </a:ext>
            </a:extLst>
          </p:cNvPr>
          <p:cNvSpPr/>
          <p:nvPr/>
        </p:nvSpPr>
        <p:spPr>
          <a:xfrm>
            <a:off x="7336171" y="263534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DEC1B-B439-4EC5-88C4-9BAA156C28E2}"/>
              </a:ext>
            </a:extLst>
          </p:cNvPr>
          <p:cNvSpPr/>
          <p:nvPr/>
        </p:nvSpPr>
        <p:spPr>
          <a:xfrm>
            <a:off x="10644138" y="2679891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1DA66-C6F4-495D-8996-5D1905B4EFEA}"/>
              </a:ext>
            </a:extLst>
          </p:cNvPr>
          <p:cNvSpPr/>
          <p:nvPr/>
        </p:nvSpPr>
        <p:spPr>
          <a:xfrm>
            <a:off x="8993816" y="264706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4074E-404F-4DFD-84C5-82B6EA77F4CE}"/>
              </a:ext>
            </a:extLst>
          </p:cNvPr>
          <p:cNvSpPr/>
          <p:nvPr/>
        </p:nvSpPr>
        <p:spPr>
          <a:xfrm>
            <a:off x="595322" y="3371557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2EEED9-36E2-4A73-AA19-AE737EB93A1E}"/>
              </a:ext>
            </a:extLst>
          </p:cNvPr>
          <p:cNvSpPr/>
          <p:nvPr/>
        </p:nvSpPr>
        <p:spPr>
          <a:xfrm>
            <a:off x="1529235" y="3371557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D0875-2FD5-427D-A317-FE4C1C5621AF}"/>
              </a:ext>
            </a:extLst>
          </p:cNvPr>
          <p:cNvSpPr/>
          <p:nvPr/>
        </p:nvSpPr>
        <p:spPr>
          <a:xfrm>
            <a:off x="4308014" y="335748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87A6F0-BDD9-471E-A949-E09DA5437798}"/>
              </a:ext>
            </a:extLst>
          </p:cNvPr>
          <p:cNvSpPr/>
          <p:nvPr/>
        </p:nvSpPr>
        <p:spPr>
          <a:xfrm>
            <a:off x="7296313" y="339968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6952C-3778-474C-9753-280E6B4677D7}"/>
              </a:ext>
            </a:extLst>
          </p:cNvPr>
          <p:cNvSpPr/>
          <p:nvPr/>
        </p:nvSpPr>
        <p:spPr>
          <a:xfrm>
            <a:off x="10644136" y="341141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AA0425-72DD-4805-8619-53E3F8D4B4F2}"/>
              </a:ext>
            </a:extLst>
          </p:cNvPr>
          <p:cNvSpPr/>
          <p:nvPr/>
        </p:nvSpPr>
        <p:spPr>
          <a:xfrm>
            <a:off x="8993814" y="340672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34C3BE-9B23-4A52-B8CA-ED12AEAA5862}"/>
              </a:ext>
            </a:extLst>
          </p:cNvPr>
          <p:cNvSpPr/>
          <p:nvPr/>
        </p:nvSpPr>
        <p:spPr>
          <a:xfrm>
            <a:off x="600629" y="4032738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AD1F5-7D53-4BB6-BC32-A96C701362FE}"/>
              </a:ext>
            </a:extLst>
          </p:cNvPr>
          <p:cNvSpPr/>
          <p:nvPr/>
        </p:nvSpPr>
        <p:spPr>
          <a:xfrm>
            <a:off x="1498617" y="403039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Marie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1638B-C59A-4E2F-92A9-B4B696EBF799}"/>
              </a:ext>
            </a:extLst>
          </p:cNvPr>
          <p:cNvSpPr/>
          <p:nvPr/>
        </p:nvSpPr>
        <p:spPr>
          <a:xfrm>
            <a:off x="4317124" y="4013980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876637-BF76-4829-8F05-1EE40234515E}"/>
              </a:ext>
            </a:extLst>
          </p:cNvPr>
          <p:cNvSpPr/>
          <p:nvPr/>
        </p:nvSpPr>
        <p:spPr>
          <a:xfrm>
            <a:off x="7304110" y="4055011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AD4299-0716-44AE-9FFC-3AE1FE5E36C1}"/>
              </a:ext>
            </a:extLst>
          </p:cNvPr>
          <p:cNvSpPr/>
          <p:nvPr/>
        </p:nvSpPr>
        <p:spPr>
          <a:xfrm>
            <a:off x="10669925" y="4070252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B7E89-0556-41A7-8F87-A664E8154C85}"/>
              </a:ext>
            </a:extLst>
          </p:cNvPr>
          <p:cNvSpPr/>
          <p:nvPr/>
        </p:nvSpPr>
        <p:spPr>
          <a:xfrm>
            <a:off x="8993814" y="405500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65369F-CB8F-4ECE-8B93-5A895FA59550}"/>
              </a:ext>
            </a:extLst>
          </p:cNvPr>
          <p:cNvSpPr/>
          <p:nvPr/>
        </p:nvSpPr>
        <p:spPr>
          <a:xfrm>
            <a:off x="595322" y="4787715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01509-153C-4478-BA97-22A56ABCC993}"/>
              </a:ext>
            </a:extLst>
          </p:cNvPr>
          <p:cNvSpPr/>
          <p:nvPr/>
        </p:nvSpPr>
        <p:spPr>
          <a:xfrm>
            <a:off x="1524406" y="4815845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Mary Ann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D759FC-288B-4C8E-A7F1-A572AE8A23E8}"/>
              </a:ext>
            </a:extLst>
          </p:cNvPr>
          <p:cNvSpPr/>
          <p:nvPr/>
        </p:nvSpPr>
        <p:spPr>
          <a:xfrm>
            <a:off x="4308013" y="4816459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51ACA-33F2-4800-8091-F46AA06328FC}"/>
              </a:ext>
            </a:extLst>
          </p:cNvPr>
          <p:cNvSpPr/>
          <p:nvPr/>
        </p:nvSpPr>
        <p:spPr>
          <a:xfrm>
            <a:off x="7304110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361724-66ED-4995-9231-DE5351F72A86}"/>
              </a:ext>
            </a:extLst>
          </p:cNvPr>
          <p:cNvSpPr/>
          <p:nvPr/>
        </p:nvSpPr>
        <p:spPr>
          <a:xfrm>
            <a:off x="10683518" y="4773639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866502-7E56-4B63-A060-1C5C119A5F4D}"/>
              </a:ext>
            </a:extLst>
          </p:cNvPr>
          <p:cNvSpPr/>
          <p:nvPr/>
        </p:nvSpPr>
        <p:spPr>
          <a:xfrm>
            <a:off x="8993814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12257-0AA3-4497-9360-42A374AC59D4}"/>
              </a:ext>
            </a:extLst>
          </p:cNvPr>
          <p:cNvSpPr txBox="1"/>
          <p:nvPr/>
        </p:nvSpPr>
        <p:spPr>
          <a:xfrm flipH="1">
            <a:off x="2338753" y="1491175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6FE981-CFB6-4842-A93A-164F1500BCAA}"/>
              </a:ext>
            </a:extLst>
          </p:cNvPr>
          <p:cNvSpPr txBox="1"/>
          <p:nvPr/>
        </p:nvSpPr>
        <p:spPr>
          <a:xfrm>
            <a:off x="4821221" y="1490582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E- 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074712-C131-4083-8A04-A3F5473D17FE}"/>
              </a:ext>
            </a:extLst>
          </p:cNvPr>
          <p:cNvSpPr txBox="1"/>
          <p:nvPr/>
        </p:nvSpPr>
        <p:spPr>
          <a:xfrm flipH="1">
            <a:off x="7530900" y="1495844"/>
            <a:ext cx="130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1B32A1-6F0B-40E7-B5D0-3ED1A631B39D}"/>
              </a:ext>
            </a:extLst>
          </p:cNvPr>
          <p:cNvSpPr txBox="1"/>
          <p:nvPr/>
        </p:nvSpPr>
        <p:spPr>
          <a:xfrm>
            <a:off x="9240267" y="1490582"/>
            <a:ext cx="141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4366F6-1AA0-4C51-AD4C-A1A08A1659A2}"/>
              </a:ext>
            </a:extLst>
          </p:cNvPr>
          <p:cNvSpPr/>
          <p:nvPr/>
        </p:nvSpPr>
        <p:spPr>
          <a:xfrm>
            <a:off x="8899939" y="5666246"/>
            <a:ext cx="2121473" cy="5064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MEMBER</a:t>
            </a:r>
          </a:p>
        </p:txBody>
      </p:sp>
      <p:pic>
        <p:nvPicPr>
          <p:cNvPr id="44" name="Picture 43" descr="A close up of a implement&#10;&#10;Description automatically generated">
            <a:extLst>
              <a:ext uri="{FF2B5EF4-FFF2-40B4-BE49-F238E27FC236}">
                <a16:creationId xmlns:a16="http://schemas.microsoft.com/office/drawing/2014/main" id="{D9ED5911-10AE-4776-B61B-A268FF5CC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66288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719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3F61-14FA-45B2-AC7D-91436E00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6E63-FAF6-4C56-AA91-B9BADBF82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Hope Lutheran Church</a:t>
            </a:r>
          </a:p>
          <a:p>
            <a:pPr>
              <a:lnSpc>
                <a:spcPct val="90000"/>
              </a:lnSpc>
            </a:pPr>
            <a:r>
              <a:rPr lang="en-US" dirty="0"/>
              <a:t>Church year</a:t>
            </a:r>
          </a:p>
          <a:p>
            <a:pPr>
              <a:lnSpc>
                <a:spcPct val="90000"/>
              </a:lnSpc>
            </a:pPr>
            <a:r>
              <a:rPr lang="en-US" dirty="0"/>
              <a:t>Church interior: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 Paraments 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Different Colors for Different Seasons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Banners 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Change with season and holidays</a:t>
            </a:r>
          </a:p>
          <a:p>
            <a:pPr>
              <a:lnSpc>
                <a:spcPct val="90000"/>
              </a:lnSpc>
            </a:pPr>
            <a:r>
              <a:rPr lang="en-US" dirty="0"/>
              <a:t>Committee of 10 members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3870810-374B-44AE-90D1-6A3B4CFDE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4" r="16413" b="-1"/>
          <a:stretch/>
        </p:blipFill>
        <p:spPr>
          <a:xfrm>
            <a:off x="8888133" y="3722214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173" name="Content Placeholder 4">
            <a:extLst>
              <a:ext uri="{FF2B5EF4-FFF2-40B4-BE49-F238E27FC236}">
                <a16:creationId xmlns:a16="http://schemas.microsoft.com/office/drawing/2014/main" id="{7B4456B2-3CCF-4067-A50F-363E64773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8" b="-4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A3C25-8D4D-4769-B958-95930A38080C}"/>
              </a:ext>
            </a:extLst>
          </p:cNvPr>
          <p:cNvSpPr txBox="1"/>
          <p:nvPr/>
        </p:nvSpPr>
        <p:spPr>
          <a:xfrm>
            <a:off x="10135475" y="6549046"/>
            <a:ext cx="205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AKSHARA GURRAM</a:t>
            </a:r>
          </a:p>
        </p:txBody>
      </p:sp>
    </p:spTree>
    <p:extLst>
      <p:ext uri="{BB962C8B-B14F-4D97-AF65-F5344CB8AC3E}">
        <p14:creationId xmlns:p14="http://schemas.microsoft.com/office/powerpoint/2010/main" val="846757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B82DAB-24DB-4CDE-AECF-03F63ACD3A32}"/>
              </a:ext>
            </a:extLst>
          </p:cNvPr>
          <p:cNvSpPr/>
          <p:nvPr/>
        </p:nvSpPr>
        <p:spPr>
          <a:xfrm>
            <a:off x="196948" y="126609"/>
            <a:ext cx="11788726" cy="65414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A237D0-D07A-43D1-BBCA-45CD6EEADDB3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B7AB7-88FF-48DF-88BC-0BCDD397E83E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3D271E-8633-4BAF-BE8E-02BC83A09D25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FBA051-3437-480C-9EEB-4133C6832307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8F6762-AF30-4EC4-B5F5-1997D7069C61}"/>
              </a:ext>
            </a:extLst>
          </p:cNvPr>
          <p:cNvSpPr/>
          <p:nvPr/>
        </p:nvSpPr>
        <p:spPr>
          <a:xfrm>
            <a:off x="618978" y="1519310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CHURCH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2007E-D3B2-42D7-8D29-1FE0B1068224}"/>
              </a:ext>
            </a:extLst>
          </p:cNvPr>
          <p:cNvSpPr/>
          <p:nvPr/>
        </p:nvSpPr>
        <p:spPr>
          <a:xfrm>
            <a:off x="644767" y="2994072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DELETE CHURCH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216D7-8EC6-4DD2-B06B-198EEB6B9AEF}"/>
              </a:ext>
            </a:extLst>
          </p:cNvPr>
          <p:cNvSpPr/>
          <p:nvPr/>
        </p:nvSpPr>
        <p:spPr>
          <a:xfrm>
            <a:off x="4091353" y="1519310"/>
            <a:ext cx="3052690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BANNER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73E0A-CCF7-43D9-B544-C6F9362367E9}"/>
              </a:ext>
            </a:extLst>
          </p:cNvPr>
          <p:cNvSpPr/>
          <p:nvPr/>
        </p:nvSpPr>
        <p:spPr>
          <a:xfrm>
            <a:off x="4077286" y="2994072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GUILD MEMBER</a:t>
            </a:r>
          </a:p>
        </p:txBody>
      </p:sp>
    </p:spTree>
    <p:extLst>
      <p:ext uri="{BB962C8B-B14F-4D97-AF65-F5344CB8AC3E}">
        <p14:creationId xmlns:p14="http://schemas.microsoft.com/office/powerpoint/2010/main" val="1810223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7F61-B243-4B83-A960-CF8BCB40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prototype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2D429-7661-48AC-87D8-015BE5B65B0B}"/>
              </a:ext>
            </a:extLst>
          </p:cNvPr>
          <p:cNvSpPr txBox="1"/>
          <p:nvPr/>
        </p:nvSpPr>
        <p:spPr>
          <a:xfrm>
            <a:off x="10380286" y="648866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SONAM GADKERI</a:t>
            </a:r>
          </a:p>
        </p:txBody>
      </p:sp>
    </p:spTree>
    <p:extLst>
      <p:ext uri="{BB962C8B-B14F-4D97-AF65-F5344CB8AC3E}">
        <p14:creationId xmlns:p14="http://schemas.microsoft.com/office/powerpoint/2010/main" val="1338342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7F61-B243-4B83-A960-CF8BCB40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prototype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2D429-7661-48AC-87D8-015BE5B65B0B}"/>
              </a:ext>
            </a:extLst>
          </p:cNvPr>
          <p:cNvSpPr txBox="1"/>
          <p:nvPr/>
        </p:nvSpPr>
        <p:spPr>
          <a:xfrm>
            <a:off x="9918877" y="6488668"/>
            <a:ext cx="227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LOHITHA BHETHALAM</a:t>
            </a:r>
          </a:p>
        </p:txBody>
      </p:sp>
    </p:spTree>
    <p:extLst>
      <p:ext uri="{BB962C8B-B14F-4D97-AF65-F5344CB8AC3E}">
        <p14:creationId xmlns:p14="http://schemas.microsoft.com/office/powerpoint/2010/main" val="2671460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7F61-B243-4B83-A960-CF8BCB40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CALENDAR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2D429-7661-48AC-87D8-015BE5B65B0B}"/>
              </a:ext>
            </a:extLst>
          </p:cNvPr>
          <p:cNvSpPr txBox="1"/>
          <p:nvPr/>
        </p:nvSpPr>
        <p:spPr>
          <a:xfrm>
            <a:off x="10507394" y="6488668"/>
            <a:ext cx="15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ZACHY HAIDER</a:t>
            </a:r>
          </a:p>
        </p:txBody>
      </p:sp>
    </p:spTree>
    <p:extLst>
      <p:ext uri="{BB962C8B-B14F-4D97-AF65-F5344CB8AC3E}">
        <p14:creationId xmlns:p14="http://schemas.microsoft.com/office/powerpoint/2010/main" val="3248045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3495-D3A7-4204-86B8-E00157CB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en-US" dirty="0"/>
              <a:t>Things done by Altar guild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2D447-565D-4AB7-8140-0C6249EBC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9280"/>
            <a:ext cx="10131425" cy="386963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There are many things that need to be identified to celebrate the festivals at church.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What is the date of particular festival?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the color of the parament for each week of the church year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banners associated with each season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whether the banners are front banners, side banners or aisle banners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banner pairs (2 banners that are always hung together in the front)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any special preparations for each banner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where the banner is stored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When is a particular banner used last time?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Who are responsible for that particular festival?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Guild members and their contact information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What are the things to be done by the person when assigned to the festival?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which months the guild members are assigned to work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9FA3E-49F6-46C0-8CAC-B1D79A6E2904}"/>
              </a:ext>
            </a:extLst>
          </p:cNvPr>
          <p:cNvSpPr txBox="1"/>
          <p:nvPr/>
        </p:nvSpPr>
        <p:spPr>
          <a:xfrm>
            <a:off x="10135475" y="6534978"/>
            <a:ext cx="205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AKSHARA GURRAM</a:t>
            </a:r>
          </a:p>
        </p:txBody>
      </p:sp>
    </p:spTree>
    <p:extLst>
      <p:ext uri="{BB962C8B-B14F-4D97-AF65-F5344CB8AC3E}">
        <p14:creationId xmlns:p14="http://schemas.microsoft.com/office/powerpoint/2010/main" val="49842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D0BB-2D3E-4B64-B355-19E3BE21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30289"/>
            <a:ext cx="6814749" cy="1035578"/>
          </a:xfrm>
        </p:spPr>
        <p:txBody>
          <a:bodyPr>
            <a:normAutofit/>
          </a:bodyPr>
          <a:lstStyle/>
          <a:p>
            <a:r>
              <a:rPr lang="en-US" dirty="0"/>
              <a:t>Introduction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F4479-662E-4513-9375-35CD7B8D4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81474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They should refer documents to identify the festival dates and parament colors manually.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There is no track of when is the banner used last time and how many times it has been used.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Banners are color coded and numbered, but not all are associated with seasons.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No good coordination of information.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Banner notebook stored in the basement with banners, whereas schedule and contact information is located upstairs near sanctuary which involves a lot of time and effort.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DFBD5-9E98-45C8-A033-90A4AA8F3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8988" y="1319611"/>
            <a:ext cx="2314574" cy="1735930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73C34F-980B-491F-BDB5-D0630C48C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26" y="3508376"/>
            <a:ext cx="3086098" cy="2314574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D02225-7BD2-44E1-9BA1-40C86201A2BE}"/>
              </a:ext>
            </a:extLst>
          </p:cNvPr>
          <p:cNvSpPr txBox="1"/>
          <p:nvPr/>
        </p:nvSpPr>
        <p:spPr>
          <a:xfrm>
            <a:off x="10135475" y="6534978"/>
            <a:ext cx="205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AKSHARA GURRAM</a:t>
            </a:r>
          </a:p>
        </p:txBody>
      </p:sp>
    </p:spTree>
    <p:extLst>
      <p:ext uri="{BB962C8B-B14F-4D97-AF65-F5344CB8AC3E}">
        <p14:creationId xmlns:p14="http://schemas.microsoft.com/office/powerpoint/2010/main" val="16298766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3656-215C-4990-BF81-E7ADFB00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978F5-E340-4AE4-BB87-6AD5B3FE8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is made available on the website.</a:t>
            </a:r>
          </a:p>
          <a:p>
            <a:r>
              <a:rPr lang="en-US" dirty="0"/>
              <a:t>All the information can be identified from the mobile or desktop.</a:t>
            </a:r>
          </a:p>
          <a:p>
            <a:r>
              <a:rPr lang="en-US" dirty="0"/>
              <a:t>Can identify festival dates, parament color to be used for that particular events and what are current and next events from website easily.</a:t>
            </a:r>
          </a:p>
          <a:p>
            <a:r>
              <a:rPr lang="en-US" dirty="0"/>
              <a:t>All the banners are available on the website sorted by the seasons.</a:t>
            </a:r>
          </a:p>
          <a:p>
            <a:r>
              <a:rPr lang="en-US" dirty="0"/>
              <a:t>Responsible members for each month will be displayed on the website.</a:t>
            </a:r>
          </a:p>
          <a:p>
            <a:r>
              <a:rPr lang="en-US" dirty="0"/>
              <a:t>Every year church calendar is automatically generated.</a:t>
            </a:r>
          </a:p>
          <a:p>
            <a:r>
              <a:rPr lang="en-US" dirty="0"/>
              <a:t>Can track the usage of the banner like how many times is has been used and when was it last used.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3D41B-4B53-4AD9-8419-8EC677B32BCE}"/>
              </a:ext>
            </a:extLst>
          </p:cNvPr>
          <p:cNvSpPr txBox="1"/>
          <p:nvPr/>
        </p:nvSpPr>
        <p:spPr>
          <a:xfrm>
            <a:off x="10135475" y="6534978"/>
            <a:ext cx="205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AKSHARA GURRAM</a:t>
            </a:r>
          </a:p>
        </p:txBody>
      </p:sp>
    </p:spTree>
    <p:extLst>
      <p:ext uri="{BB962C8B-B14F-4D97-AF65-F5344CB8AC3E}">
        <p14:creationId xmlns:p14="http://schemas.microsoft.com/office/powerpoint/2010/main" val="1566420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85EA-4DEB-4DBC-A618-DBA6C958D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Layouts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1164C-6A57-4D96-9A0B-D42A77A4989E}"/>
              </a:ext>
            </a:extLst>
          </p:cNvPr>
          <p:cNvSpPr txBox="1"/>
          <p:nvPr/>
        </p:nvSpPr>
        <p:spPr>
          <a:xfrm>
            <a:off x="9613665" y="6488668"/>
            <a:ext cx="257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HARISH REDDY VAVILALA</a:t>
            </a:r>
          </a:p>
        </p:txBody>
      </p:sp>
    </p:spTree>
    <p:extLst>
      <p:ext uri="{BB962C8B-B14F-4D97-AF65-F5344CB8AC3E}">
        <p14:creationId xmlns:p14="http://schemas.microsoft.com/office/powerpoint/2010/main" val="2999327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96EAB-623F-4CF6-BED2-55F229F9EB8E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ALTAR GUILD PROJECT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house with a lawn in front of a building&#10;&#10;Description automatically generated">
            <a:extLst>
              <a:ext uri="{FF2B5EF4-FFF2-40B4-BE49-F238E27FC236}">
                <a16:creationId xmlns:a16="http://schemas.microsoft.com/office/drawing/2014/main" id="{E7391EC5-7F44-44A0-B0AF-7935FCF38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5" y="2490041"/>
            <a:ext cx="5089329" cy="3392886"/>
          </a:xfrm>
          <a:prstGeom prst="rect">
            <a:avLst/>
          </a:prstGeom>
        </p:spPr>
      </p:pic>
      <p:pic>
        <p:nvPicPr>
          <p:cNvPr id="12" name="Picture 11" descr="A small clock tower in front of a building&#10;&#10;Description automatically generated">
            <a:extLst>
              <a:ext uri="{FF2B5EF4-FFF2-40B4-BE49-F238E27FC236}">
                <a16:creationId xmlns:a16="http://schemas.microsoft.com/office/drawing/2014/main" id="{1AEA17CE-D4E6-47CD-A7F7-60D415650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53" y="2475974"/>
            <a:ext cx="5089328" cy="3392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F21D2C-4A1A-4C1D-89CC-B6E87684BE9E}"/>
              </a:ext>
            </a:extLst>
          </p:cNvPr>
          <p:cNvSpPr txBox="1"/>
          <p:nvPr/>
        </p:nvSpPr>
        <p:spPr>
          <a:xfrm>
            <a:off x="1603717" y="6035538"/>
            <a:ext cx="26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HOPE LUTHERAN CHURCH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E67E9-25CC-4C74-BFBD-3CFBFD7C9744}"/>
              </a:ext>
            </a:extLst>
          </p:cNvPr>
          <p:cNvSpPr txBox="1"/>
          <p:nvPr/>
        </p:nvSpPr>
        <p:spPr>
          <a:xfrm>
            <a:off x="7441809" y="6035538"/>
            <a:ext cx="371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HOLY TRINITY LUTHERAN CHURCH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AE9F8-BD9F-43BF-8B24-0D5E32675315}"/>
              </a:ext>
            </a:extLst>
          </p:cNvPr>
          <p:cNvSpPr txBox="1"/>
          <p:nvPr/>
        </p:nvSpPr>
        <p:spPr>
          <a:xfrm>
            <a:off x="0" y="6383269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SELECT YOUR CHURCH</a:t>
            </a:r>
          </a:p>
        </p:txBody>
      </p:sp>
    </p:spTree>
    <p:extLst>
      <p:ext uri="{BB962C8B-B14F-4D97-AF65-F5344CB8AC3E}">
        <p14:creationId xmlns:p14="http://schemas.microsoft.com/office/powerpoint/2010/main" val="17275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60A2-962A-4280-9105-282AB24B6A0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large clock tower in front of a building&#10;&#10;Description automatically generated">
            <a:extLst>
              <a:ext uri="{FF2B5EF4-FFF2-40B4-BE49-F238E27FC236}">
                <a16:creationId xmlns:a16="http://schemas.microsoft.com/office/drawing/2014/main" id="{3E5C9A97-27E8-4C92-8C39-3B9177767A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BCAB5B-D5F3-4F67-B0DD-3CB06CE4D4C5}"/>
              </a:ext>
            </a:extLst>
          </p:cNvPr>
          <p:cNvSpPr/>
          <p:nvPr/>
        </p:nvSpPr>
        <p:spPr>
          <a:xfrm>
            <a:off x="3846035" y="407484"/>
            <a:ext cx="3909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ALTAR GUILD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6725E5-F1D9-4376-BEA9-C361D359AF70}"/>
              </a:ext>
            </a:extLst>
          </p:cNvPr>
          <p:cNvSpPr/>
          <p:nvPr/>
        </p:nvSpPr>
        <p:spPr>
          <a:xfrm>
            <a:off x="4108936" y="2460088"/>
            <a:ext cx="3390314" cy="4747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2782E-067B-4650-AEF0-BA7D98B5FEC1}"/>
              </a:ext>
            </a:extLst>
          </p:cNvPr>
          <p:cNvSpPr/>
          <p:nvPr/>
        </p:nvSpPr>
        <p:spPr>
          <a:xfrm>
            <a:off x="4106594" y="3529104"/>
            <a:ext cx="3416104" cy="474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PASSWORD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1B8138-C52B-4499-A846-4222BBE9B142}"/>
              </a:ext>
            </a:extLst>
          </p:cNvPr>
          <p:cNvSpPr/>
          <p:nvPr/>
        </p:nvSpPr>
        <p:spPr>
          <a:xfrm>
            <a:off x="4914312" y="4617696"/>
            <a:ext cx="1744394" cy="3657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24926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29DF8-733A-4B38-9CB0-74B7057C20F4}"/>
              </a:ext>
            </a:extLst>
          </p:cNvPr>
          <p:cNvSpPr/>
          <p:nvPr/>
        </p:nvSpPr>
        <p:spPr>
          <a:xfrm>
            <a:off x="251790" y="179742"/>
            <a:ext cx="11753357" cy="638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8F4B6-3AC5-43A7-988D-4162B4666B8C}"/>
              </a:ext>
            </a:extLst>
          </p:cNvPr>
          <p:cNvSpPr/>
          <p:nvPr/>
        </p:nvSpPr>
        <p:spPr>
          <a:xfrm>
            <a:off x="530087" y="1813280"/>
            <a:ext cx="11092069" cy="174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57A65-F6A4-4C2F-B071-EC67A1039B0E}"/>
              </a:ext>
            </a:extLst>
          </p:cNvPr>
          <p:cNvSpPr/>
          <p:nvPr/>
        </p:nvSpPr>
        <p:spPr>
          <a:xfrm>
            <a:off x="569844" y="2193412"/>
            <a:ext cx="11052312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		 – DEC 23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BLUE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 	 – DEC 25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WHITE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9403D-6CBD-4DF6-BEA6-C61B27B6AACC}"/>
              </a:ext>
            </a:extLst>
          </p:cNvPr>
          <p:cNvSpPr txBox="1"/>
          <p:nvPr/>
        </p:nvSpPr>
        <p:spPr>
          <a:xfrm flipH="1">
            <a:off x="569844" y="1903477"/>
            <a:ext cx="573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FESTIVALS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DBD774-2BED-402D-B696-010FFAC80E30}"/>
              </a:ext>
            </a:extLst>
          </p:cNvPr>
          <p:cNvSpPr/>
          <p:nvPr/>
        </p:nvSpPr>
        <p:spPr>
          <a:xfrm>
            <a:off x="8765897" y="2340886"/>
            <a:ext cx="479048" cy="3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97060-E02E-4629-BEB0-F5A992D40C9F}"/>
              </a:ext>
            </a:extLst>
          </p:cNvPr>
          <p:cNvSpPr/>
          <p:nvPr/>
        </p:nvSpPr>
        <p:spPr>
          <a:xfrm>
            <a:off x="9016841" y="2897461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CECCB9-DD33-48E9-BFD8-E016802DE4A1}"/>
              </a:ext>
            </a:extLst>
          </p:cNvPr>
          <p:cNvSpPr/>
          <p:nvPr/>
        </p:nvSpPr>
        <p:spPr>
          <a:xfrm>
            <a:off x="11005931" y="4831172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7324B8-F560-4642-A793-D2ABD36068A9}"/>
              </a:ext>
            </a:extLst>
          </p:cNvPr>
          <p:cNvSpPr/>
          <p:nvPr/>
        </p:nvSpPr>
        <p:spPr>
          <a:xfrm flipH="1">
            <a:off x="503583" y="4821594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E5F929-75A1-4C70-BFFC-E00048B5C695}"/>
              </a:ext>
            </a:extLst>
          </p:cNvPr>
          <p:cNvSpPr/>
          <p:nvPr/>
        </p:nvSpPr>
        <p:spPr>
          <a:xfrm>
            <a:off x="1404732" y="41317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16A04-0809-4283-9097-C29F78AFB834}"/>
              </a:ext>
            </a:extLst>
          </p:cNvPr>
          <p:cNvSpPr/>
          <p:nvPr/>
        </p:nvSpPr>
        <p:spPr>
          <a:xfrm>
            <a:off x="3813875" y="411944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C29952-11AD-4969-B1C8-926C702327F6}"/>
              </a:ext>
            </a:extLst>
          </p:cNvPr>
          <p:cNvSpPr/>
          <p:nvPr/>
        </p:nvSpPr>
        <p:spPr>
          <a:xfrm>
            <a:off x="6102626" y="41449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724D4-80D6-4243-BEDF-C0764BA6C899}"/>
              </a:ext>
            </a:extLst>
          </p:cNvPr>
          <p:cNvSpPr/>
          <p:nvPr/>
        </p:nvSpPr>
        <p:spPr>
          <a:xfrm>
            <a:off x="8645108" y="414389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73DAF-9C67-4795-9A1D-074E799C4721}"/>
              </a:ext>
            </a:extLst>
          </p:cNvPr>
          <p:cNvSpPr/>
          <p:nvPr/>
        </p:nvSpPr>
        <p:spPr>
          <a:xfrm>
            <a:off x="1417984" y="4871610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2992C7-E692-4B3D-BBDB-030698B8035A}"/>
              </a:ext>
            </a:extLst>
          </p:cNvPr>
          <p:cNvSpPr/>
          <p:nvPr/>
        </p:nvSpPr>
        <p:spPr>
          <a:xfrm>
            <a:off x="3807149" y="4883332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A5560-2BCF-4706-8E09-A83965CB511A}"/>
              </a:ext>
            </a:extLst>
          </p:cNvPr>
          <p:cNvSpPr/>
          <p:nvPr/>
        </p:nvSpPr>
        <p:spPr>
          <a:xfrm>
            <a:off x="6125970" y="4895054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9E7D72-DD95-461C-B9D1-E4312A697EFB}"/>
              </a:ext>
            </a:extLst>
          </p:cNvPr>
          <p:cNvSpPr/>
          <p:nvPr/>
        </p:nvSpPr>
        <p:spPr>
          <a:xfrm>
            <a:off x="8669882" y="4906775"/>
            <a:ext cx="194419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ASH WEDNESDAY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2F460-57C2-4C57-9F5F-E1E8B3E90866}"/>
              </a:ext>
            </a:extLst>
          </p:cNvPr>
          <p:cNvSpPr txBox="1"/>
          <p:nvPr/>
        </p:nvSpPr>
        <p:spPr>
          <a:xfrm flipH="1">
            <a:off x="3816622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25-30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6E466D-E18D-4927-96C8-593D4402453F}"/>
              </a:ext>
            </a:extLst>
          </p:cNvPr>
          <p:cNvSpPr txBox="1"/>
          <p:nvPr/>
        </p:nvSpPr>
        <p:spPr>
          <a:xfrm flipH="1">
            <a:off x="6109255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 6 – 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10807-AB85-4743-A700-E70F1C9779E2}"/>
              </a:ext>
            </a:extLst>
          </p:cNvPr>
          <p:cNvSpPr txBox="1"/>
          <p:nvPr/>
        </p:nvSpPr>
        <p:spPr>
          <a:xfrm flipH="1">
            <a:off x="8647043" y="57055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 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FD8A3-FA9F-4324-8FDF-B05BCDC3E156}"/>
              </a:ext>
            </a:extLst>
          </p:cNvPr>
          <p:cNvSpPr/>
          <p:nvPr/>
        </p:nvSpPr>
        <p:spPr>
          <a:xfrm>
            <a:off x="1086679" y="2200610"/>
            <a:ext cx="1925462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282C1-CA45-4C28-B56B-515BC6A7632D}"/>
              </a:ext>
            </a:extLst>
          </p:cNvPr>
          <p:cNvSpPr/>
          <p:nvPr/>
        </p:nvSpPr>
        <p:spPr>
          <a:xfrm>
            <a:off x="1084884" y="2811912"/>
            <a:ext cx="2472306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A4BA5-A158-4BF1-9F2A-EE4E99AD7716}"/>
              </a:ext>
            </a:extLst>
          </p:cNvPr>
          <p:cNvSpPr/>
          <p:nvPr/>
        </p:nvSpPr>
        <p:spPr>
          <a:xfrm>
            <a:off x="530087" y="1203784"/>
            <a:ext cx="11092069" cy="534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CURRENT FESTIVAL :                                                      -  NOV 28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2019,  WHITE CLOTH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0693-36E7-465E-B1FC-05718BAF97D6}"/>
              </a:ext>
            </a:extLst>
          </p:cNvPr>
          <p:cNvSpPr/>
          <p:nvPr/>
        </p:nvSpPr>
        <p:spPr>
          <a:xfrm>
            <a:off x="2545976" y="1312350"/>
            <a:ext cx="2348753" cy="336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THANKSGIVING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521BB5-0713-4F3C-B9BA-5F52CCC69C10}"/>
              </a:ext>
            </a:extLst>
          </p:cNvPr>
          <p:cNvSpPr/>
          <p:nvPr/>
        </p:nvSpPr>
        <p:spPr>
          <a:xfrm>
            <a:off x="8460420" y="1270120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E4DED-66D9-48F7-9030-A9C236F20F85}"/>
              </a:ext>
            </a:extLst>
          </p:cNvPr>
          <p:cNvSpPr txBox="1"/>
          <p:nvPr/>
        </p:nvSpPr>
        <p:spPr>
          <a:xfrm>
            <a:off x="1417984" y="5655861"/>
            <a:ext cx="19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2-23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77AC8-8EF7-4854-97AF-B792A5DBDBBD}"/>
              </a:ext>
            </a:extLst>
          </p:cNvPr>
          <p:cNvSpPr/>
          <p:nvPr/>
        </p:nvSpPr>
        <p:spPr>
          <a:xfrm>
            <a:off x="5890379" y="44951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2B90EC-B8A8-49AF-88D1-88DC16A3E9EF}"/>
              </a:ext>
            </a:extLst>
          </p:cNvPr>
          <p:cNvSpPr/>
          <p:nvPr/>
        </p:nvSpPr>
        <p:spPr>
          <a:xfrm>
            <a:off x="7860267" y="45219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BA4C55-422A-4F27-9B7D-6099FA19B92A}"/>
              </a:ext>
            </a:extLst>
          </p:cNvPr>
          <p:cNvSpPr/>
          <p:nvPr/>
        </p:nvSpPr>
        <p:spPr>
          <a:xfrm>
            <a:off x="9827400" y="43577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EB3EC6-026C-417B-9BCA-BF8CEF95350A}"/>
              </a:ext>
            </a:extLst>
          </p:cNvPr>
          <p:cNvSpPr/>
          <p:nvPr/>
        </p:nvSpPr>
        <p:spPr>
          <a:xfrm>
            <a:off x="3914381" y="40280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A3A41-F69F-4B00-B71F-9DCBC8242B80}"/>
              </a:ext>
            </a:extLst>
          </p:cNvPr>
          <p:cNvSpPr/>
          <p:nvPr/>
        </p:nvSpPr>
        <p:spPr>
          <a:xfrm>
            <a:off x="686629" y="3625017"/>
            <a:ext cx="1450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SEASONS:</a:t>
            </a:r>
          </a:p>
        </p:txBody>
      </p:sp>
      <p:pic>
        <p:nvPicPr>
          <p:cNvPr id="36" name="Picture 35" descr="A close up of a implement&#10;&#10;Description automatically generated">
            <a:extLst>
              <a:ext uri="{FF2B5EF4-FFF2-40B4-BE49-F238E27FC236}">
                <a16:creationId xmlns:a16="http://schemas.microsoft.com/office/drawing/2014/main" id="{652C9BE8-1A2F-4B55-97F4-8B457077E6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260252"/>
            <a:ext cx="285729" cy="6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816</Words>
  <Application>Microsoft Office PowerPoint</Application>
  <PresentationFormat>Widescreen</PresentationFormat>
  <Paragraphs>257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Celestial</vt:lpstr>
      <vt:lpstr>ALTAR GUILD PROJECT BY TEAM BETTER HAPPO</vt:lpstr>
      <vt:lpstr>Introduction </vt:lpstr>
      <vt:lpstr>Things done by Altar guild</vt:lpstr>
      <vt:lpstr>Introduction to the problem</vt:lpstr>
      <vt:lpstr>Our solution to the problem</vt:lpstr>
      <vt:lpstr>Layouts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prototype</vt:lpstr>
      <vt:lpstr>Mobile prototype</vt:lpstr>
      <vt:lpstr>CALENDAR GENERATION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Vavilala,Harish Reddy</dc:creator>
  <cp:lastModifiedBy>Vavilala,Harish Reddy</cp:lastModifiedBy>
  <cp:revision>84</cp:revision>
  <dcterms:created xsi:type="dcterms:W3CDTF">2019-06-26T16:25:09Z</dcterms:created>
  <dcterms:modified xsi:type="dcterms:W3CDTF">2019-07-03T15:13:58Z</dcterms:modified>
</cp:coreProperties>
</file>